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8" r:id="rId3"/>
    <p:sldId id="257" r:id="rId4"/>
    <p:sldId id="260" r:id="rId5"/>
    <p:sldId id="285" r:id="rId6"/>
    <p:sldId id="286" r:id="rId7"/>
    <p:sldId id="259" r:id="rId8"/>
    <p:sldId id="287" r:id="rId9"/>
    <p:sldId id="290" r:id="rId10"/>
    <p:sldId id="291" r:id="rId11"/>
    <p:sldId id="292" r:id="rId12"/>
    <p:sldId id="294" r:id="rId13"/>
    <p:sldId id="293" r:id="rId14"/>
    <p:sldId id="295" r:id="rId15"/>
    <p:sldId id="297" r:id="rId16"/>
    <p:sldId id="289" r:id="rId17"/>
    <p:sldId id="298" r:id="rId18"/>
    <p:sldId id="299" r:id="rId19"/>
    <p:sldId id="301" r:id="rId20"/>
    <p:sldId id="302" r:id="rId21"/>
    <p:sldId id="303" r:id="rId22"/>
    <p:sldId id="304" r:id="rId23"/>
    <p:sldId id="305" r:id="rId24"/>
    <p:sldId id="306" r:id="rId25"/>
    <p:sldId id="307" r:id="rId26"/>
    <p:sldId id="308" r:id="rId27"/>
    <p:sldId id="309" r:id="rId28"/>
    <p:sldId id="310" r:id="rId29"/>
    <p:sldId id="311" r:id="rId30"/>
    <p:sldId id="312" r:id="rId31"/>
    <p:sldId id="313" r:id="rId32"/>
    <p:sldId id="296" r:id="rId33"/>
    <p:sldId id="282" r:id="rId34"/>
    <p:sldId id="283"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331"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8D33A91-F025-4683-B491-6F4903F72108}" type="doc">
      <dgm:prSet loTypeId="urn:microsoft.com/office/officeart/2005/8/layout/hierarchy6" loCatId="hierarchy" qsTypeId="urn:microsoft.com/office/officeart/2005/8/quickstyle/simple3" qsCatId="simple" csTypeId="urn:microsoft.com/office/officeart/2005/8/colors/colorful5" csCatId="colorful" phldr="1"/>
      <dgm:spPr/>
      <dgm:t>
        <a:bodyPr/>
        <a:lstStyle/>
        <a:p>
          <a:endParaRPr lang="en-US"/>
        </a:p>
      </dgm:t>
    </dgm:pt>
    <dgm:pt modelId="{FEB8E7D9-A984-4004-936B-02FCDE33B080}">
      <dgm:prSet phldrT="[Text]"/>
      <dgm:spPr/>
      <dgm:t>
        <a:bodyPr/>
        <a:lstStyle/>
        <a:p>
          <a:r>
            <a:rPr lang="en-US" dirty="0"/>
            <a:t>Student Grievance System</a:t>
          </a:r>
        </a:p>
      </dgm:t>
    </dgm:pt>
    <dgm:pt modelId="{A712214E-4F75-4F57-952D-093298E8D26E}" type="parTrans" cxnId="{4FA7AD30-31BC-46B1-9182-0D4B4306CB2A}">
      <dgm:prSet/>
      <dgm:spPr/>
      <dgm:t>
        <a:bodyPr/>
        <a:lstStyle/>
        <a:p>
          <a:endParaRPr lang="en-US"/>
        </a:p>
      </dgm:t>
    </dgm:pt>
    <dgm:pt modelId="{A5D034E1-0682-4E17-90BE-EB61A3981039}" type="sibTrans" cxnId="{4FA7AD30-31BC-46B1-9182-0D4B4306CB2A}">
      <dgm:prSet/>
      <dgm:spPr/>
      <dgm:t>
        <a:bodyPr/>
        <a:lstStyle/>
        <a:p>
          <a:endParaRPr lang="en-US"/>
        </a:p>
      </dgm:t>
    </dgm:pt>
    <dgm:pt modelId="{D30E0D39-3F69-434B-A52E-168F84BD005F}">
      <dgm:prSet phldrT="[Text]"/>
      <dgm:spPr/>
      <dgm:t>
        <a:bodyPr/>
        <a:lstStyle/>
        <a:p>
          <a:r>
            <a:rPr lang="en-US" dirty="0"/>
            <a:t>Student</a:t>
          </a:r>
        </a:p>
      </dgm:t>
    </dgm:pt>
    <dgm:pt modelId="{2D137C60-97A0-4DFE-AC4B-5A1E3ACD71E1}" type="parTrans" cxnId="{BD1BF379-EF13-4DFD-BB78-0D9988926B4C}">
      <dgm:prSet/>
      <dgm:spPr/>
      <dgm:t>
        <a:bodyPr/>
        <a:lstStyle/>
        <a:p>
          <a:endParaRPr lang="en-US"/>
        </a:p>
      </dgm:t>
    </dgm:pt>
    <dgm:pt modelId="{8FAD8B03-4C4F-43DB-8C4D-D15EFCBAB9FE}" type="sibTrans" cxnId="{BD1BF379-EF13-4DFD-BB78-0D9988926B4C}">
      <dgm:prSet/>
      <dgm:spPr/>
      <dgm:t>
        <a:bodyPr/>
        <a:lstStyle/>
        <a:p>
          <a:endParaRPr lang="en-US"/>
        </a:p>
      </dgm:t>
    </dgm:pt>
    <dgm:pt modelId="{3383A8B8-62B1-4C81-AD41-29A8EE2809AE}">
      <dgm:prSet phldrT="[Text]"/>
      <dgm:spPr/>
      <dgm:t>
        <a:bodyPr/>
        <a:lstStyle/>
        <a:p>
          <a:r>
            <a:rPr lang="en-US" dirty="0" err="1"/>
            <a:t>DashBoard</a:t>
          </a:r>
          <a:endParaRPr lang="en-US" dirty="0"/>
        </a:p>
      </dgm:t>
    </dgm:pt>
    <dgm:pt modelId="{BEA6FE3F-80BF-4BD4-AB91-5F7194A1F690}" type="parTrans" cxnId="{616B1D51-BD4D-4C3C-B1A1-EBD384185952}">
      <dgm:prSet/>
      <dgm:spPr/>
      <dgm:t>
        <a:bodyPr/>
        <a:lstStyle/>
        <a:p>
          <a:endParaRPr lang="en-US"/>
        </a:p>
      </dgm:t>
    </dgm:pt>
    <dgm:pt modelId="{C5A9F95E-1652-40B4-A169-1C4119C4DD59}" type="sibTrans" cxnId="{616B1D51-BD4D-4C3C-B1A1-EBD384185952}">
      <dgm:prSet/>
      <dgm:spPr/>
      <dgm:t>
        <a:bodyPr/>
        <a:lstStyle/>
        <a:p>
          <a:endParaRPr lang="en-US"/>
        </a:p>
      </dgm:t>
    </dgm:pt>
    <dgm:pt modelId="{F2D290FC-A712-4A70-B50A-E93248F5723F}">
      <dgm:prSet phldrT="[Text]"/>
      <dgm:spPr/>
      <dgm:t>
        <a:bodyPr/>
        <a:lstStyle/>
        <a:p>
          <a:r>
            <a:rPr lang="en-US" dirty="0"/>
            <a:t>Acc. Setting</a:t>
          </a:r>
        </a:p>
      </dgm:t>
    </dgm:pt>
    <dgm:pt modelId="{1CE5B26B-1B74-4FB4-9D07-B7FE9CDAC9EE}" type="parTrans" cxnId="{BC29B6FA-B07C-4D6E-A80F-B08233B3B5B2}">
      <dgm:prSet/>
      <dgm:spPr/>
      <dgm:t>
        <a:bodyPr/>
        <a:lstStyle/>
        <a:p>
          <a:endParaRPr lang="en-US"/>
        </a:p>
      </dgm:t>
    </dgm:pt>
    <dgm:pt modelId="{99D4C1EF-EA40-406E-9F42-62C241B635AF}" type="sibTrans" cxnId="{BC29B6FA-B07C-4D6E-A80F-B08233B3B5B2}">
      <dgm:prSet/>
      <dgm:spPr/>
      <dgm:t>
        <a:bodyPr/>
        <a:lstStyle/>
        <a:p>
          <a:endParaRPr lang="en-US"/>
        </a:p>
      </dgm:t>
    </dgm:pt>
    <dgm:pt modelId="{6493114D-ECBD-4CF2-BFE4-E8B3FC8B61A5}">
      <dgm:prSet phldrT="[Text]"/>
      <dgm:spPr/>
      <dgm:t>
        <a:bodyPr/>
        <a:lstStyle/>
        <a:p>
          <a:r>
            <a:rPr lang="en-US" dirty="0"/>
            <a:t>Admin</a:t>
          </a:r>
        </a:p>
      </dgm:t>
    </dgm:pt>
    <dgm:pt modelId="{C5D7A6C3-211F-4F47-8DD2-96989B6AF400}" type="parTrans" cxnId="{EBC38186-C1C6-468F-B8D6-B28407F7338A}">
      <dgm:prSet/>
      <dgm:spPr/>
      <dgm:t>
        <a:bodyPr/>
        <a:lstStyle/>
        <a:p>
          <a:endParaRPr lang="en-US"/>
        </a:p>
      </dgm:t>
    </dgm:pt>
    <dgm:pt modelId="{18E99C18-CA44-4307-8AD8-9D72294708FF}" type="sibTrans" cxnId="{EBC38186-C1C6-468F-B8D6-B28407F7338A}">
      <dgm:prSet/>
      <dgm:spPr/>
      <dgm:t>
        <a:bodyPr/>
        <a:lstStyle/>
        <a:p>
          <a:endParaRPr lang="en-US"/>
        </a:p>
      </dgm:t>
    </dgm:pt>
    <dgm:pt modelId="{41941337-2A98-489A-85EC-9F389A49C509}">
      <dgm:prSet phldrT="[Text]"/>
      <dgm:spPr/>
      <dgm:t>
        <a:bodyPr/>
        <a:lstStyle/>
        <a:p>
          <a:r>
            <a:rPr lang="en-US" dirty="0"/>
            <a:t>Manage Complaint</a:t>
          </a:r>
        </a:p>
      </dgm:t>
    </dgm:pt>
    <dgm:pt modelId="{A2734CC2-5B87-4C3F-80AD-434DC982AFEB}" type="parTrans" cxnId="{188B7522-502F-4876-92E3-771120771C78}">
      <dgm:prSet/>
      <dgm:spPr/>
      <dgm:t>
        <a:bodyPr/>
        <a:lstStyle/>
        <a:p>
          <a:endParaRPr lang="en-US"/>
        </a:p>
      </dgm:t>
    </dgm:pt>
    <dgm:pt modelId="{3FB8BA45-37C5-41C6-A07A-B1738D5AE838}" type="sibTrans" cxnId="{188B7522-502F-4876-92E3-771120771C78}">
      <dgm:prSet/>
      <dgm:spPr/>
      <dgm:t>
        <a:bodyPr/>
        <a:lstStyle/>
        <a:p>
          <a:endParaRPr lang="en-US"/>
        </a:p>
      </dgm:t>
    </dgm:pt>
    <dgm:pt modelId="{5B01D457-6741-487A-81B7-7718A34C2458}">
      <dgm:prSet phldrT="[Text]"/>
      <dgm:spPr/>
      <dgm:t>
        <a:bodyPr/>
        <a:lstStyle/>
        <a:p>
          <a:r>
            <a:rPr lang="en-US" dirty="0"/>
            <a:t>Raise Complaint</a:t>
          </a:r>
        </a:p>
      </dgm:t>
    </dgm:pt>
    <dgm:pt modelId="{4ECDC5B2-ECC7-4813-AE69-1FBEE22BC68F}" type="parTrans" cxnId="{0D934019-6D32-4648-BCE4-1E4A315DA0AF}">
      <dgm:prSet/>
      <dgm:spPr/>
      <dgm:t>
        <a:bodyPr/>
        <a:lstStyle/>
        <a:p>
          <a:endParaRPr lang="en-US"/>
        </a:p>
      </dgm:t>
    </dgm:pt>
    <dgm:pt modelId="{8BA31ABE-2B03-4D0E-8846-A45DA92BB9A5}" type="sibTrans" cxnId="{0D934019-6D32-4648-BCE4-1E4A315DA0AF}">
      <dgm:prSet/>
      <dgm:spPr/>
      <dgm:t>
        <a:bodyPr/>
        <a:lstStyle/>
        <a:p>
          <a:endParaRPr lang="en-US"/>
        </a:p>
      </dgm:t>
    </dgm:pt>
    <dgm:pt modelId="{B563DA3C-F47E-4EBD-8E83-C5C8CBCB0038}">
      <dgm:prSet phldrT="[Text]"/>
      <dgm:spPr/>
      <dgm:t>
        <a:bodyPr/>
        <a:lstStyle/>
        <a:p>
          <a:r>
            <a:rPr lang="en-US" dirty="0"/>
            <a:t>Complaint </a:t>
          </a:r>
          <a:r>
            <a:rPr lang="en-US" dirty="0" err="1"/>
            <a:t>Historty</a:t>
          </a:r>
          <a:endParaRPr lang="en-US" dirty="0"/>
        </a:p>
      </dgm:t>
    </dgm:pt>
    <dgm:pt modelId="{044097AB-6BDA-410D-B7CF-D741E817024C}" type="parTrans" cxnId="{5FA29235-6FA7-4901-8CC4-3AACA4802E84}">
      <dgm:prSet/>
      <dgm:spPr/>
      <dgm:t>
        <a:bodyPr/>
        <a:lstStyle/>
        <a:p>
          <a:endParaRPr lang="en-US"/>
        </a:p>
      </dgm:t>
    </dgm:pt>
    <dgm:pt modelId="{1B0DD9B3-9A3C-46C4-AFC2-F09E462A0471}" type="sibTrans" cxnId="{5FA29235-6FA7-4901-8CC4-3AACA4802E84}">
      <dgm:prSet/>
      <dgm:spPr/>
      <dgm:t>
        <a:bodyPr/>
        <a:lstStyle/>
        <a:p>
          <a:endParaRPr lang="en-US"/>
        </a:p>
      </dgm:t>
    </dgm:pt>
    <dgm:pt modelId="{647DF1CC-41F0-4680-AC35-D82E1BE6A783}">
      <dgm:prSet phldrT="[Text]"/>
      <dgm:spPr/>
      <dgm:t>
        <a:bodyPr/>
        <a:lstStyle/>
        <a:p>
          <a:r>
            <a:rPr lang="en-US" dirty="0"/>
            <a:t>Dept</a:t>
          </a:r>
        </a:p>
      </dgm:t>
    </dgm:pt>
    <dgm:pt modelId="{38F938E7-4EDD-4F75-8148-D818D95F7E76}" type="parTrans" cxnId="{2570E84B-B166-4D6C-984F-163D063057FD}">
      <dgm:prSet/>
      <dgm:spPr/>
      <dgm:t>
        <a:bodyPr/>
        <a:lstStyle/>
        <a:p>
          <a:endParaRPr lang="en-US"/>
        </a:p>
      </dgm:t>
    </dgm:pt>
    <dgm:pt modelId="{C6004C91-FAE8-415E-A6FC-911522166562}" type="sibTrans" cxnId="{2570E84B-B166-4D6C-984F-163D063057FD}">
      <dgm:prSet/>
      <dgm:spPr/>
      <dgm:t>
        <a:bodyPr/>
        <a:lstStyle/>
        <a:p>
          <a:endParaRPr lang="en-US"/>
        </a:p>
      </dgm:t>
    </dgm:pt>
    <dgm:pt modelId="{BDC99DAD-0A0A-4C4A-9605-B6A270E555E7}">
      <dgm:prSet phldrT="[Text]"/>
      <dgm:spPr/>
      <dgm:t>
        <a:bodyPr/>
        <a:lstStyle/>
        <a:p>
          <a:r>
            <a:rPr lang="en-US" dirty="0"/>
            <a:t>College</a:t>
          </a:r>
        </a:p>
      </dgm:t>
    </dgm:pt>
    <dgm:pt modelId="{B1D32A0D-A5A6-4A95-95B3-9231F3F5E307}" type="parTrans" cxnId="{681392B3-80FE-4DE4-BB4E-15353943E67D}">
      <dgm:prSet/>
      <dgm:spPr/>
      <dgm:t>
        <a:bodyPr/>
        <a:lstStyle/>
        <a:p>
          <a:endParaRPr lang="en-US"/>
        </a:p>
      </dgm:t>
    </dgm:pt>
    <dgm:pt modelId="{04A5A8CC-9ECA-496F-8C10-C2C248CBE826}" type="sibTrans" cxnId="{681392B3-80FE-4DE4-BB4E-15353943E67D}">
      <dgm:prSet/>
      <dgm:spPr/>
      <dgm:t>
        <a:bodyPr/>
        <a:lstStyle/>
        <a:p>
          <a:endParaRPr lang="en-US"/>
        </a:p>
      </dgm:t>
    </dgm:pt>
    <dgm:pt modelId="{AE29E153-D13B-42D9-BEF1-67C32EB36D45}" type="pres">
      <dgm:prSet presAssocID="{58D33A91-F025-4683-B491-6F4903F72108}" presName="mainComposite" presStyleCnt="0">
        <dgm:presLayoutVars>
          <dgm:chPref val="1"/>
          <dgm:dir/>
          <dgm:animOne val="branch"/>
          <dgm:animLvl val="lvl"/>
          <dgm:resizeHandles val="exact"/>
        </dgm:presLayoutVars>
      </dgm:prSet>
      <dgm:spPr/>
    </dgm:pt>
    <dgm:pt modelId="{9B3DF24D-8DCE-45D9-B61E-4791EA6B9422}" type="pres">
      <dgm:prSet presAssocID="{58D33A91-F025-4683-B491-6F4903F72108}" presName="hierFlow" presStyleCnt="0"/>
      <dgm:spPr/>
    </dgm:pt>
    <dgm:pt modelId="{949B27AD-BF1B-4A23-A75B-C8EC288F88EC}" type="pres">
      <dgm:prSet presAssocID="{58D33A91-F025-4683-B491-6F4903F72108}" presName="hierChild1" presStyleCnt="0">
        <dgm:presLayoutVars>
          <dgm:chPref val="1"/>
          <dgm:animOne val="branch"/>
          <dgm:animLvl val="lvl"/>
        </dgm:presLayoutVars>
      </dgm:prSet>
      <dgm:spPr/>
    </dgm:pt>
    <dgm:pt modelId="{28AEE1BC-61BE-44D1-9F84-6149A7B5F020}" type="pres">
      <dgm:prSet presAssocID="{FEB8E7D9-A984-4004-936B-02FCDE33B080}" presName="Name14" presStyleCnt="0"/>
      <dgm:spPr/>
    </dgm:pt>
    <dgm:pt modelId="{9A1E594D-EADB-4F59-A202-7EC0F72DD61A}" type="pres">
      <dgm:prSet presAssocID="{FEB8E7D9-A984-4004-936B-02FCDE33B080}" presName="level1Shape" presStyleLbl="node0" presStyleIdx="0" presStyleCnt="1" custScaleX="59760" custScaleY="68972" custLinFactNeighborX="-36117" custLinFactNeighborY="-83611">
        <dgm:presLayoutVars>
          <dgm:chPref val="3"/>
        </dgm:presLayoutVars>
      </dgm:prSet>
      <dgm:spPr/>
    </dgm:pt>
    <dgm:pt modelId="{ABC33A00-717D-4B8B-94CF-6F7E425A5619}" type="pres">
      <dgm:prSet presAssocID="{FEB8E7D9-A984-4004-936B-02FCDE33B080}" presName="hierChild2" presStyleCnt="0"/>
      <dgm:spPr/>
    </dgm:pt>
    <dgm:pt modelId="{4939BB1D-52D5-49CF-851D-DCAF5C01E8F7}" type="pres">
      <dgm:prSet presAssocID="{2D137C60-97A0-4DFE-AC4B-5A1E3ACD71E1}" presName="Name19" presStyleLbl="parChTrans1D2" presStyleIdx="0" presStyleCnt="2"/>
      <dgm:spPr/>
    </dgm:pt>
    <dgm:pt modelId="{03239808-0C58-42BA-B5BF-F0D13D6C3305}" type="pres">
      <dgm:prSet presAssocID="{D30E0D39-3F69-434B-A52E-168F84BD005F}" presName="Name21" presStyleCnt="0"/>
      <dgm:spPr/>
    </dgm:pt>
    <dgm:pt modelId="{F75F24DA-BAEE-4257-BD74-A9B47F47BD04}" type="pres">
      <dgm:prSet presAssocID="{D30E0D39-3F69-434B-A52E-168F84BD005F}" presName="level2Shape" presStyleLbl="node2" presStyleIdx="0" presStyleCnt="2" custScaleX="59760" custScaleY="68972" custLinFactNeighborX="-51639" custLinFactNeighborY="-94039"/>
      <dgm:spPr/>
    </dgm:pt>
    <dgm:pt modelId="{262CB69E-F49A-47C3-9608-6008A6227336}" type="pres">
      <dgm:prSet presAssocID="{D30E0D39-3F69-434B-A52E-168F84BD005F}" presName="hierChild3" presStyleCnt="0"/>
      <dgm:spPr/>
    </dgm:pt>
    <dgm:pt modelId="{57DA04D8-66AC-4FE3-A908-B56F27463FC2}" type="pres">
      <dgm:prSet presAssocID="{BEA6FE3F-80BF-4BD4-AB91-5F7194A1F690}" presName="Name19" presStyleLbl="parChTrans1D3" presStyleIdx="0" presStyleCnt="5"/>
      <dgm:spPr/>
    </dgm:pt>
    <dgm:pt modelId="{94D10619-A113-4345-96A0-BADD2228CA79}" type="pres">
      <dgm:prSet presAssocID="{3383A8B8-62B1-4C81-AD41-29A8EE2809AE}" presName="Name21" presStyleCnt="0"/>
      <dgm:spPr/>
    </dgm:pt>
    <dgm:pt modelId="{A40DE604-100F-43CC-9EEB-6769CA6A2B97}" type="pres">
      <dgm:prSet presAssocID="{3383A8B8-62B1-4C81-AD41-29A8EE2809AE}" presName="level2Shape" presStyleLbl="node3" presStyleIdx="0" presStyleCnt="5" custScaleX="59760" custScaleY="68972" custLinFactNeighborX="-20236" custLinFactNeighborY="-76311"/>
      <dgm:spPr/>
    </dgm:pt>
    <dgm:pt modelId="{A5241E92-C52C-45A8-936B-264D2D2747B1}" type="pres">
      <dgm:prSet presAssocID="{3383A8B8-62B1-4C81-AD41-29A8EE2809AE}" presName="hierChild3" presStyleCnt="0"/>
      <dgm:spPr/>
    </dgm:pt>
    <dgm:pt modelId="{18D7DEE1-3F43-4AA1-8B89-178CC25AE0E0}" type="pres">
      <dgm:prSet presAssocID="{1CE5B26B-1B74-4FB4-9D07-B7FE9CDAC9EE}" presName="Name19" presStyleLbl="parChTrans1D3" presStyleIdx="1" presStyleCnt="5"/>
      <dgm:spPr/>
    </dgm:pt>
    <dgm:pt modelId="{4FF38B74-EAC9-452E-B791-AAB71E1BEDB3}" type="pres">
      <dgm:prSet presAssocID="{F2D290FC-A712-4A70-B50A-E93248F5723F}" presName="Name21" presStyleCnt="0"/>
      <dgm:spPr/>
    </dgm:pt>
    <dgm:pt modelId="{B91F981C-04C7-49EF-8FAE-13001DEFA221}" type="pres">
      <dgm:prSet presAssocID="{F2D290FC-A712-4A70-B50A-E93248F5723F}" presName="level2Shape" presStyleLbl="node3" presStyleIdx="1" presStyleCnt="5" custScaleX="59760" custScaleY="68972" custLinFactNeighborX="-39607" custLinFactNeighborY="-76311"/>
      <dgm:spPr/>
    </dgm:pt>
    <dgm:pt modelId="{25447FC1-3CCE-48B6-B799-074F3C2B41F1}" type="pres">
      <dgm:prSet presAssocID="{F2D290FC-A712-4A70-B50A-E93248F5723F}" presName="hierChild3" presStyleCnt="0"/>
      <dgm:spPr/>
    </dgm:pt>
    <dgm:pt modelId="{0490B834-6453-46F2-A6E4-B0520F2C21B8}" type="pres">
      <dgm:prSet presAssocID="{4ECDC5B2-ECC7-4813-AE69-1FBEE22BC68F}" presName="Name19" presStyleLbl="parChTrans1D3" presStyleIdx="2" presStyleCnt="5"/>
      <dgm:spPr/>
    </dgm:pt>
    <dgm:pt modelId="{ABC5BB25-4424-4FB8-B0FB-E7AF0C74E6E7}" type="pres">
      <dgm:prSet presAssocID="{5B01D457-6741-487A-81B7-7718A34C2458}" presName="Name21" presStyleCnt="0"/>
      <dgm:spPr/>
    </dgm:pt>
    <dgm:pt modelId="{24CB0056-8CAF-4DB5-BF36-0E5C351194BD}" type="pres">
      <dgm:prSet presAssocID="{5B01D457-6741-487A-81B7-7718A34C2458}" presName="level2Shape" presStyleLbl="node3" presStyleIdx="2" presStyleCnt="5" custScaleX="59760" custScaleY="68972" custLinFactNeighborX="-54286" custLinFactNeighborY="-76311"/>
      <dgm:spPr/>
    </dgm:pt>
    <dgm:pt modelId="{45C0857E-DFC0-484F-983B-8224C92C2DC3}" type="pres">
      <dgm:prSet presAssocID="{5B01D457-6741-487A-81B7-7718A34C2458}" presName="hierChild3" presStyleCnt="0"/>
      <dgm:spPr/>
    </dgm:pt>
    <dgm:pt modelId="{282D12CA-471A-4967-A233-F7F4F4434C5D}" type="pres">
      <dgm:prSet presAssocID="{044097AB-6BDA-410D-B7CF-D741E817024C}" presName="Name19" presStyleLbl="parChTrans1D3" presStyleIdx="3" presStyleCnt="5"/>
      <dgm:spPr/>
    </dgm:pt>
    <dgm:pt modelId="{46CB81E3-5343-4610-AD17-3E07DE203DAD}" type="pres">
      <dgm:prSet presAssocID="{B563DA3C-F47E-4EBD-8E83-C5C8CBCB0038}" presName="Name21" presStyleCnt="0"/>
      <dgm:spPr/>
    </dgm:pt>
    <dgm:pt modelId="{7D1B659E-EC25-4B46-9461-1966F384D609}" type="pres">
      <dgm:prSet presAssocID="{B563DA3C-F47E-4EBD-8E83-C5C8CBCB0038}" presName="level2Shape" presStyleLbl="node3" presStyleIdx="3" presStyleCnt="5" custScaleX="59760" custScaleY="68972" custLinFactNeighborX="-73657" custLinFactNeighborY="-76311"/>
      <dgm:spPr/>
    </dgm:pt>
    <dgm:pt modelId="{F9F35AB9-ED84-4AAC-A579-C5A0D32F3246}" type="pres">
      <dgm:prSet presAssocID="{B563DA3C-F47E-4EBD-8E83-C5C8CBCB0038}" presName="hierChild3" presStyleCnt="0"/>
      <dgm:spPr/>
    </dgm:pt>
    <dgm:pt modelId="{0D06B408-380E-4CD6-AFD3-09F395EA0866}" type="pres">
      <dgm:prSet presAssocID="{C5D7A6C3-211F-4F47-8DD2-96989B6AF400}" presName="Name19" presStyleLbl="parChTrans1D2" presStyleIdx="1" presStyleCnt="2"/>
      <dgm:spPr/>
    </dgm:pt>
    <dgm:pt modelId="{32F675E4-756B-43A0-AB14-F7380F4D299B}" type="pres">
      <dgm:prSet presAssocID="{6493114D-ECBD-4CF2-BFE4-E8B3FC8B61A5}" presName="Name21" presStyleCnt="0"/>
      <dgm:spPr/>
    </dgm:pt>
    <dgm:pt modelId="{3E255BA2-8557-4616-8FE7-FD98A9C11A0D}" type="pres">
      <dgm:prSet presAssocID="{6493114D-ECBD-4CF2-BFE4-E8B3FC8B61A5}" presName="level2Shape" presStyleLbl="node2" presStyleIdx="1" presStyleCnt="2" custScaleX="59760" custScaleY="68972" custLinFactNeighborX="-1824" custLinFactNeighborY="-94039"/>
      <dgm:spPr/>
    </dgm:pt>
    <dgm:pt modelId="{EB4D0FF1-5354-47EF-A742-4945DEB59688}" type="pres">
      <dgm:prSet presAssocID="{6493114D-ECBD-4CF2-BFE4-E8B3FC8B61A5}" presName="hierChild3" presStyleCnt="0"/>
      <dgm:spPr/>
    </dgm:pt>
    <dgm:pt modelId="{B71E6F26-4A42-4562-95E3-C9ED369A66A1}" type="pres">
      <dgm:prSet presAssocID="{A2734CC2-5B87-4C3F-80AD-434DC982AFEB}" presName="Name19" presStyleLbl="parChTrans1D3" presStyleIdx="4" presStyleCnt="5"/>
      <dgm:spPr/>
    </dgm:pt>
    <dgm:pt modelId="{F8EE3F6B-DE36-4F0B-83C0-2FC2048F0F4C}" type="pres">
      <dgm:prSet presAssocID="{41941337-2A98-489A-85EC-9F389A49C509}" presName="Name21" presStyleCnt="0"/>
      <dgm:spPr/>
    </dgm:pt>
    <dgm:pt modelId="{ACB4884A-9A02-4536-8442-B88150425F26}" type="pres">
      <dgm:prSet presAssocID="{41941337-2A98-489A-85EC-9F389A49C509}" presName="level2Shape" presStyleLbl="node3" presStyleIdx="4" presStyleCnt="5" custScaleX="59760" custScaleY="68972" custLinFactY="-4466" custLinFactNeighborX="-1824" custLinFactNeighborY="-100000"/>
      <dgm:spPr/>
    </dgm:pt>
    <dgm:pt modelId="{DF322808-01B4-4B08-B313-80B858F5201C}" type="pres">
      <dgm:prSet presAssocID="{41941337-2A98-489A-85EC-9F389A49C509}" presName="hierChild3" presStyleCnt="0"/>
      <dgm:spPr/>
    </dgm:pt>
    <dgm:pt modelId="{0C1AF69F-E27A-4619-B971-6DA7364BB2D2}" type="pres">
      <dgm:prSet presAssocID="{38F938E7-4EDD-4F75-8148-D818D95F7E76}" presName="Name19" presStyleLbl="parChTrans1D4" presStyleIdx="0" presStyleCnt="2"/>
      <dgm:spPr/>
    </dgm:pt>
    <dgm:pt modelId="{4B1EAAD5-0850-45DB-A77B-D5D10D3FC7AE}" type="pres">
      <dgm:prSet presAssocID="{647DF1CC-41F0-4680-AC35-D82E1BE6A783}" presName="Name21" presStyleCnt="0"/>
      <dgm:spPr/>
    </dgm:pt>
    <dgm:pt modelId="{8941FB80-DE88-4B4E-A679-92D7F6CC2ADB}" type="pres">
      <dgm:prSet presAssocID="{647DF1CC-41F0-4680-AC35-D82E1BE6A783}" presName="level2Shape" presStyleLbl="node4" presStyleIdx="0" presStyleCnt="2" custScaleX="59760" custScaleY="68972" custLinFactNeighborX="-74258" custLinFactNeighborY="-51544"/>
      <dgm:spPr/>
    </dgm:pt>
    <dgm:pt modelId="{A096A93B-C300-474E-B8F2-3DDD81B25B27}" type="pres">
      <dgm:prSet presAssocID="{647DF1CC-41F0-4680-AC35-D82E1BE6A783}" presName="hierChild3" presStyleCnt="0"/>
      <dgm:spPr/>
    </dgm:pt>
    <dgm:pt modelId="{AB4CCD54-F0EC-45E9-951B-BA7BCDD2A834}" type="pres">
      <dgm:prSet presAssocID="{B1D32A0D-A5A6-4A95-95B3-9231F3F5E307}" presName="Name19" presStyleLbl="parChTrans1D4" presStyleIdx="1" presStyleCnt="2"/>
      <dgm:spPr/>
    </dgm:pt>
    <dgm:pt modelId="{8B1F7C4A-B24B-4C66-9DDC-8DE7B050EDDD}" type="pres">
      <dgm:prSet presAssocID="{BDC99DAD-0A0A-4C4A-9605-B6A270E555E7}" presName="Name21" presStyleCnt="0"/>
      <dgm:spPr/>
    </dgm:pt>
    <dgm:pt modelId="{73EEC654-0DDF-4808-96D4-FEBD337BE63F}" type="pres">
      <dgm:prSet presAssocID="{BDC99DAD-0A0A-4C4A-9605-B6A270E555E7}" presName="level2Shape" presStyleLbl="node4" presStyleIdx="1" presStyleCnt="2" custScaleX="59760" custScaleY="68972" custLinFactNeighborX="-4470" custLinFactNeighborY="-51544"/>
      <dgm:spPr/>
    </dgm:pt>
    <dgm:pt modelId="{BE3F0683-E7AE-4DFC-9D56-AADCBDC58060}" type="pres">
      <dgm:prSet presAssocID="{BDC99DAD-0A0A-4C4A-9605-B6A270E555E7}" presName="hierChild3" presStyleCnt="0"/>
      <dgm:spPr/>
    </dgm:pt>
    <dgm:pt modelId="{09DD9422-0EB6-469A-8AA7-CEA938CBC601}" type="pres">
      <dgm:prSet presAssocID="{58D33A91-F025-4683-B491-6F4903F72108}" presName="bgShapesFlow" presStyleCnt="0"/>
      <dgm:spPr/>
    </dgm:pt>
  </dgm:ptLst>
  <dgm:cxnLst>
    <dgm:cxn modelId="{C741850C-C498-46A3-BEC9-5A00995E90DC}" type="presOf" srcId="{647DF1CC-41F0-4680-AC35-D82E1BE6A783}" destId="{8941FB80-DE88-4B4E-A679-92D7F6CC2ADB}" srcOrd="0" destOrd="0" presId="urn:microsoft.com/office/officeart/2005/8/layout/hierarchy6"/>
    <dgm:cxn modelId="{98C2AB0E-92D1-41ED-8AA0-D4E8B91180E1}" type="presOf" srcId="{58D33A91-F025-4683-B491-6F4903F72108}" destId="{AE29E153-D13B-42D9-BEF1-67C32EB36D45}" srcOrd="0" destOrd="0" presId="urn:microsoft.com/office/officeart/2005/8/layout/hierarchy6"/>
    <dgm:cxn modelId="{0D934019-6D32-4648-BCE4-1E4A315DA0AF}" srcId="{D30E0D39-3F69-434B-A52E-168F84BD005F}" destId="{5B01D457-6741-487A-81B7-7718A34C2458}" srcOrd="2" destOrd="0" parTransId="{4ECDC5B2-ECC7-4813-AE69-1FBEE22BC68F}" sibTransId="{8BA31ABE-2B03-4D0E-8846-A45DA92BB9A5}"/>
    <dgm:cxn modelId="{188B7522-502F-4876-92E3-771120771C78}" srcId="{6493114D-ECBD-4CF2-BFE4-E8B3FC8B61A5}" destId="{41941337-2A98-489A-85EC-9F389A49C509}" srcOrd="0" destOrd="0" parTransId="{A2734CC2-5B87-4C3F-80AD-434DC982AFEB}" sibTransId="{3FB8BA45-37C5-41C6-A07A-B1738D5AE838}"/>
    <dgm:cxn modelId="{418C9F30-C717-440B-9141-44E8D7FB4368}" type="presOf" srcId="{BEA6FE3F-80BF-4BD4-AB91-5F7194A1F690}" destId="{57DA04D8-66AC-4FE3-A908-B56F27463FC2}" srcOrd="0" destOrd="0" presId="urn:microsoft.com/office/officeart/2005/8/layout/hierarchy6"/>
    <dgm:cxn modelId="{4FA7AD30-31BC-46B1-9182-0D4B4306CB2A}" srcId="{58D33A91-F025-4683-B491-6F4903F72108}" destId="{FEB8E7D9-A984-4004-936B-02FCDE33B080}" srcOrd="0" destOrd="0" parTransId="{A712214E-4F75-4F57-952D-093298E8D26E}" sibTransId="{A5D034E1-0682-4E17-90BE-EB61A3981039}"/>
    <dgm:cxn modelId="{5FA29235-6FA7-4901-8CC4-3AACA4802E84}" srcId="{D30E0D39-3F69-434B-A52E-168F84BD005F}" destId="{B563DA3C-F47E-4EBD-8E83-C5C8CBCB0038}" srcOrd="3" destOrd="0" parTransId="{044097AB-6BDA-410D-B7CF-D741E817024C}" sibTransId="{1B0DD9B3-9A3C-46C4-AFC2-F09E462A0471}"/>
    <dgm:cxn modelId="{C78B5039-1A85-42BD-B5E7-D241E734E537}" type="presOf" srcId="{41941337-2A98-489A-85EC-9F389A49C509}" destId="{ACB4884A-9A02-4536-8442-B88150425F26}" srcOrd="0" destOrd="0" presId="urn:microsoft.com/office/officeart/2005/8/layout/hierarchy6"/>
    <dgm:cxn modelId="{09F6AF3B-D879-4AAD-BE68-C7F96A27D4E8}" type="presOf" srcId="{38F938E7-4EDD-4F75-8148-D818D95F7E76}" destId="{0C1AF69F-E27A-4619-B971-6DA7364BB2D2}" srcOrd="0" destOrd="0" presId="urn:microsoft.com/office/officeart/2005/8/layout/hierarchy6"/>
    <dgm:cxn modelId="{F0BE505F-EDA8-4677-89E1-7C5C52621021}" type="presOf" srcId="{C5D7A6C3-211F-4F47-8DD2-96989B6AF400}" destId="{0D06B408-380E-4CD6-AFD3-09F395EA0866}" srcOrd="0" destOrd="0" presId="urn:microsoft.com/office/officeart/2005/8/layout/hierarchy6"/>
    <dgm:cxn modelId="{0BB85A42-DBF6-4D27-88E3-A5EE929BD9C5}" type="presOf" srcId="{FEB8E7D9-A984-4004-936B-02FCDE33B080}" destId="{9A1E594D-EADB-4F59-A202-7EC0F72DD61A}" srcOrd="0" destOrd="0" presId="urn:microsoft.com/office/officeart/2005/8/layout/hierarchy6"/>
    <dgm:cxn modelId="{728AD543-101A-4D3A-B5C7-D154B8EC370F}" type="presOf" srcId="{2D137C60-97A0-4DFE-AC4B-5A1E3ACD71E1}" destId="{4939BB1D-52D5-49CF-851D-DCAF5C01E8F7}" srcOrd="0" destOrd="0" presId="urn:microsoft.com/office/officeart/2005/8/layout/hierarchy6"/>
    <dgm:cxn modelId="{83BB956B-18E3-45EB-A487-B486EE166783}" type="presOf" srcId="{B1D32A0D-A5A6-4A95-95B3-9231F3F5E307}" destId="{AB4CCD54-F0EC-45E9-951B-BA7BCDD2A834}" srcOrd="0" destOrd="0" presId="urn:microsoft.com/office/officeart/2005/8/layout/hierarchy6"/>
    <dgm:cxn modelId="{2570E84B-B166-4D6C-984F-163D063057FD}" srcId="{41941337-2A98-489A-85EC-9F389A49C509}" destId="{647DF1CC-41F0-4680-AC35-D82E1BE6A783}" srcOrd="0" destOrd="0" parTransId="{38F938E7-4EDD-4F75-8148-D818D95F7E76}" sibTransId="{C6004C91-FAE8-415E-A6FC-911522166562}"/>
    <dgm:cxn modelId="{616B1D51-BD4D-4C3C-B1A1-EBD384185952}" srcId="{D30E0D39-3F69-434B-A52E-168F84BD005F}" destId="{3383A8B8-62B1-4C81-AD41-29A8EE2809AE}" srcOrd="0" destOrd="0" parTransId="{BEA6FE3F-80BF-4BD4-AB91-5F7194A1F690}" sibTransId="{C5A9F95E-1652-40B4-A169-1C4119C4DD59}"/>
    <dgm:cxn modelId="{BD1BF379-EF13-4DFD-BB78-0D9988926B4C}" srcId="{FEB8E7D9-A984-4004-936B-02FCDE33B080}" destId="{D30E0D39-3F69-434B-A52E-168F84BD005F}" srcOrd="0" destOrd="0" parTransId="{2D137C60-97A0-4DFE-AC4B-5A1E3ACD71E1}" sibTransId="{8FAD8B03-4C4F-43DB-8C4D-D15EFCBAB9FE}"/>
    <dgm:cxn modelId="{C0DCCE7A-9642-464C-9F0F-BA669E2216DC}" type="presOf" srcId="{F2D290FC-A712-4A70-B50A-E93248F5723F}" destId="{B91F981C-04C7-49EF-8FAE-13001DEFA221}" srcOrd="0" destOrd="0" presId="urn:microsoft.com/office/officeart/2005/8/layout/hierarchy6"/>
    <dgm:cxn modelId="{EBC38186-C1C6-468F-B8D6-B28407F7338A}" srcId="{FEB8E7D9-A984-4004-936B-02FCDE33B080}" destId="{6493114D-ECBD-4CF2-BFE4-E8B3FC8B61A5}" srcOrd="1" destOrd="0" parTransId="{C5D7A6C3-211F-4F47-8DD2-96989B6AF400}" sibTransId="{18E99C18-CA44-4307-8AD8-9D72294708FF}"/>
    <dgm:cxn modelId="{D68F7191-7FCA-4442-A275-2B5139AE8F94}" type="presOf" srcId="{B563DA3C-F47E-4EBD-8E83-C5C8CBCB0038}" destId="{7D1B659E-EC25-4B46-9461-1966F384D609}" srcOrd="0" destOrd="0" presId="urn:microsoft.com/office/officeart/2005/8/layout/hierarchy6"/>
    <dgm:cxn modelId="{DF06419B-059E-4474-A068-8DBFAAA56619}" type="presOf" srcId="{6493114D-ECBD-4CF2-BFE4-E8B3FC8B61A5}" destId="{3E255BA2-8557-4616-8FE7-FD98A9C11A0D}" srcOrd="0" destOrd="0" presId="urn:microsoft.com/office/officeart/2005/8/layout/hierarchy6"/>
    <dgm:cxn modelId="{12E8609F-14FF-40EE-8E89-219910A56368}" type="presOf" srcId="{1CE5B26B-1B74-4FB4-9D07-B7FE9CDAC9EE}" destId="{18D7DEE1-3F43-4AA1-8B89-178CC25AE0E0}" srcOrd="0" destOrd="0" presId="urn:microsoft.com/office/officeart/2005/8/layout/hierarchy6"/>
    <dgm:cxn modelId="{9E579EA5-0911-4BE0-AC80-ECBB23A70E75}" type="presOf" srcId="{3383A8B8-62B1-4C81-AD41-29A8EE2809AE}" destId="{A40DE604-100F-43CC-9EEB-6769CA6A2B97}" srcOrd="0" destOrd="0" presId="urn:microsoft.com/office/officeart/2005/8/layout/hierarchy6"/>
    <dgm:cxn modelId="{D6368EA6-A888-4C56-92F9-A8D05FCE3847}" type="presOf" srcId="{BDC99DAD-0A0A-4C4A-9605-B6A270E555E7}" destId="{73EEC654-0DDF-4808-96D4-FEBD337BE63F}" srcOrd="0" destOrd="0" presId="urn:microsoft.com/office/officeart/2005/8/layout/hierarchy6"/>
    <dgm:cxn modelId="{FA3E2EAA-A38A-4B71-BF38-FD8F5E9B9591}" type="presOf" srcId="{D30E0D39-3F69-434B-A52E-168F84BD005F}" destId="{F75F24DA-BAEE-4257-BD74-A9B47F47BD04}" srcOrd="0" destOrd="0" presId="urn:microsoft.com/office/officeart/2005/8/layout/hierarchy6"/>
    <dgm:cxn modelId="{6D2FCAB1-D346-433B-B116-ACB5A76698E9}" type="presOf" srcId="{4ECDC5B2-ECC7-4813-AE69-1FBEE22BC68F}" destId="{0490B834-6453-46F2-A6E4-B0520F2C21B8}" srcOrd="0" destOrd="0" presId="urn:microsoft.com/office/officeart/2005/8/layout/hierarchy6"/>
    <dgm:cxn modelId="{681392B3-80FE-4DE4-BB4E-15353943E67D}" srcId="{41941337-2A98-489A-85EC-9F389A49C509}" destId="{BDC99DAD-0A0A-4C4A-9605-B6A270E555E7}" srcOrd="1" destOrd="0" parTransId="{B1D32A0D-A5A6-4A95-95B3-9231F3F5E307}" sibTransId="{04A5A8CC-9ECA-496F-8C10-C2C248CBE826}"/>
    <dgm:cxn modelId="{D378A9D0-3E1F-4DFC-8F22-ECF0715AD408}" type="presOf" srcId="{5B01D457-6741-487A-81B7-7718A34C2458}" destId="{24CB0056-8CAF-4DB5-BF36-0E5C351194BD}" srcOrd="0" destOrd="0" presId="urn:microsoft.com/office/officeart/2005/8/layout/hierarchy6"/>
    <dgm:cxn modelId="{F2FAFFD7-5D06-4FCB-977B-E0531090CD89}" type="presOf" srcId="{044097AB-6BDA-410D-B7CF-D741E817024C}" destId="{282D12CA-471A-4967-A233-F7F4F4434C5D}" srcOrd="0" destOrd="0" presId="urn:microsoft.com/office/officeart/2005/8/layout/hierarchy6"/>
    <dgm:cxn modelId="{B033CDE0-4FAE-478E-A96C-A4A418EDA28E}" type="presOf" srcId="{A2734CC2-5B87-4C3F-80AD-434DC982AFEB}" destId="{B71E6F26-4A42-4562-95E3-C9ED369A66A1}" srcOrd="0" destOrd="0" presId="urn:microsoft.com/office/officeart/2005/8/layout/hierarchy6"/>
    <dgm:cxn modelId="{BC29B6FA-B07C-4D6E-A80F-B08233B3B5B2}" srcId="{D30E0D39-3F69-434B-A52E-168F84BD005F}" destId="{F2D290FC-A712-4A70-B50A-E93248F5723F}" srcOrd="1" destOrd="0" parTransId="{1CE5B26B-1B74-4FB4-9D07-B7FE9CDAC9EE}" sibTransId="{99D4C1EF-EA40-406E-9F42-62C241B635AF}"/>
    <dgm:cxn modelId="{BA838988-55CD-45B0-B4E7-1EFFB8AD83B3}" type="presParOf" srcId="{AE29E153-D13B-42D9-BEF1-67C32EB36D45}" destId="{9B3DF24D-8DCE-45D9-B61E-4791EA6B9422}" srcOrd="0" destOrd="0" presId="urn:microsoft.com/office/officeart/2005/8/layout/hierarchy6"/>
    <dgm:cxn modelId="{411B9730-5912-4256-BA63-64F911C80FEF}" type="presParOf" srcId="{9B3DF24D-8DCE-45D9-B61E-4791EA6B9422}" destId="{949B27AD-BF1B-4A23-A75B-C8EC288F88EC}" srcOrd="0" destOrd="0" presId="urn:microsoft.com/office/officeart/2005/8/layout/hierarchy6"/>
    <dgm:cxn modelId="{F6EA67A2-0B42-40E5-8697-D9A2C2C09A6E}" type="presParOf" srcId="{949B27AD-BF1B-4A23-A75B-C8EC288F88EC}" destId="{28AEE1BC-61BE-44D1-9F84-6149A7B5F020}" srcOrd="0" destOrd="0" presId="urn:microsoft.com/office/officeart/2005/8/layout/hierarchy6"/>
    <dgm:cxn modelId="{B25A66E2-5D3F-4899-BD97-36F7D140E8A8}" type="presParOf" srcId="{28AEE1BC-61BE-44D1-9F84-6149A7B5F020}" destId="{9A1E594D-EADB-4F59-A202-7EC0F72DD61A}" srcOrd="0" destOrd="0" presId="urn:microsoft.com/office/officeart/2005/8/layout/hierarchy6"/>
    <dgm:cxn modelId="{F4B138B1-F044-41D2-ACCA-E2D2502E662A}" type="presParOf" srcId="{28AEE1BC-61BE-44D1-9F84-6149A7B5F020}" destId="{ABC33A00-717D-4B8B-94CF-6F7E425A5619}" srcOrd="1" destOrd="0" presId="urn:microsoft.com/office/officeart/2005/8/layout/hierarchy6"/>
    <dgm:cxn modelId="{FD4AE32F-7007-473F-A776-E99F48D88D9F}" type="presParOf" srcId="{ABC33A00-717D-4B8B-94CF-6F7E425A5619}" destId="{4939BB1D-52D5-49CF-851D-DCAF5C01E8F7}" srcOrd="0" destOrd="0" presId="urn:microsoft.com/office/officeart/2005/8/layout/hierarchy6"/>
    <dgm:cxn modelId="{86350DD4-5EBC-4885-94E9-5513E13BAA26}" type="presParOf" srcId="{ABC33A00-717D-4B8B-94CF-6F7E425A5619}" destId="{03239808-0C58-42BA-B5BF-F0D13D6C3305}" srcOrd="1" destOrd="0" presId="urn:microsoft.com/office/officeart/2005/8/layout/hierarchy6"/>
    <dgm:cxn modelId="{D07FC4F8-076A-4C54-894C-9FA925EE9D94}" type="presParOf" srcId="{03239808-0C58-42BA-B5BF-F0D13D6C3305}" destId="{F75F24DA-BAEE-4257-BD74-A9B47F47BD04}" srcOrd="0" destOrd="0" presId="urn:microsoft.com/office/officeart/2005/8/layout/hierarchy6"/>
    <dgm:cxn modelId="{DAD2C1E0-BD04-43A1-8478-CDE6888B6938}" type="presParOf" srcId="{03239808-0C58-42BA-B5BF-F0D13D6C3305}" destId="{262CB69E-F49A-47C3-9608-6008A6227336}" srcOrd="1" destOrd="0" presId="urn:microsoft.com/office/officeart/2005/8/layout/hierarchy6"/>
    <dgm:cxn modelId="{9DC525E7-8AFD-46AA-81AC-731F0D639400}" type="presParOf" srcId="{262CB69E-F49A-47C3-9608-6008A6227336}" destId="{57DA04D8-66AC-4FE3-A908-B56F27463FC2}" srcOrd="0" destOrd="0" presId="urn:microsoft.com/office/officeart/2005/8/layout/hierarchy6"/>
    <dgm:cxn modelId="{86977F94-EED7-4638-BD81-5B05D1095484}" type="presParOf" srcId="{262CB69E-F49A-47C3-9608-6008A6227336}" destId="{94D10619-A113-4345-96A0-BADD2228CA79}" srcOrd="1" destOrd="0" presId="urn:microsoft.com/office/officeart/2005/8/layout/hierarchy6"/>
    <dgm:cxn modelId="{2E985376-543B-4285-9C46-5BCBB5E0317D}" type="presParOf" srcId="{94D10619-A113-4345-96A0-BADD2228CA79}" destId="{A40DE604-100F-43CC-9EEB-6769CA6A2B97}" srcOrd="0" destOrd="0" presId="urn:microsoft.com/office/officeart/2005/8/layout/hierarchy6"/>
    <dgm:cxn modelId="{EEB8DE9E-4531-4B09-9A0A-AD1CBB40D251}" type="presParOf" srcId="{94D10619-A113-4345-96A0-BADD2228CA79}" destId="{A5241E92-C52C-45A8-936B-264D2D2747B1}" srcOrd="1" destOrd="0" presId="urn:microsoft.com/office/officeart/2005/8/layout/hierarchy6"/>
    <dgm:cxn modelId="{1BC52BC6-9DC1-4258-BDF1-2A366B52D7AE}" type="presParOf" srcId="{262CB69E-F49A-47C3-9608-6008A6227336}" destId="{18D7DEE1-3F43-4AA1-8B89-178CC25AE0E0}" srcOrd="2" destOrd="0" presId="urn:microsoft.com/office/officeart/2005/8/layout/hierarchy6"/>
    <dgm:cxn modelId="{D462276D-C315-4671-8078-DB8391C090BC}" type="presParOf" srcId="{262CB69E-F49A-47C3-9608-6008A6227336}" destId="{4FF38B74-EAC9-452E-B791-AAB71E1BEDB3}" srcOrd="3" destOrd="0" presId="urn:microsoft.com/office/officeart/2005/8/layout/hierarchy6"/>
    <dgm:cxn modelId="{50530416-8C4C-4E7E-9012-AC4BD08A9E6A}" type="presParOf" srcId="{4FF38B74-EAC9-452E-B791-AAB71E1BEDB3}" destId="{B91F981C-04C7-49EF-8FAE-13001DEFA221}" srcOrd="0" destOrd="0" presId="urn:microsoft.com/office/officeart/2005/8/layout/hierarchy6"/>
    <dgm:cxn modelId="{16F08EEA-7BDB-47AF-8BDF-7917A8DC13F9}" type="presParOf" srcId="{4FF38B74-EAC9-452E-B791-AAB71E1BEDB3}" destId="{25447FC1-3CCE-48B6-B799-074F3C2B41F1}" srcOrd="1" destOrd="0" presId="urn:microsoft.com/office/officeart/2005/8/layout/hierarchy6"/>
    <dgm:cxn modelId="{FDA718AD-404C-4921-972E-75A55D706D9C}" type="presParOf" srcId="{262CB69E-F49A-47C3-9608-6008A6227336}" destId="{0490B834-6453-46F2-A6E4-B0520F2C21B8}" srcOrd="4" destOrd="0" presId="urn:microsoft.com/office/officeart/2005/8/layout/hierarchy6"/>
    <dgm:cxn modelId="{6658BAA6-F259-40BF-B321-84D2CBFDCBF4}" type="presParOf" srcId="{262CB69E-F49A-47C3-9608-6008A6227336}" destId="{ABC5BB25-4424-4FB8-B0FB-E7AF0C74E6E7}" srcOrd="5" destOrd="0" presId="urn:microsoft.com/office/officeart/2005/8/layout/hierarchy6"/>
    <dgm:cxn modelId="{E3746CC6-6FA9-4625-A37F-BC0201DF52CE}" type="presParOf" srcId="{ABC5BB25-4424-4FB8-B0FB-E7AF0C74E6E7}" destId="{24CB0056-8CAF-4DB5-BF36-0E5C351194BD}" srcOrd="0" destOrd="0" presId="urn:microsoft.com/office/officeart/2005/8/layout/hierarchy6"/>
    <dgm:cxn modelId="{3755F220-3B8F-4819-AA90-79F2B760E536}" type="presParOf" srcId="{ABC5BB25-4424-4FB8-B0FB-E7AF0C74E6E7}" destId="{45C0857E-DFC0-484F-983B-8224C92C2DC3}" srcOrd="1" destOrd="0" presId="urn:microsoft.com/office/officeart/2005/8/layout/hierarchy6"/>
    <dgm:cxn modelId="{C6193266-F143-4FDF-B7E5-FAD3E9F09622}" type="presParOf" srcId="{262CB69E-F49A-47C3-9608-6008A6227336}" destId="{282D12CA-471A-4967-A233-F7F4F4434C5D}" srcOrd="6" destOrd="0" presId="urn:microsoft.com/office/officeart/2005/8/layout/hierarchy6"/>
    <dgm:cxn modelId="{C6C74148-685B-45AD-BAA1-065678C3A1AA}" type="presParOf" srcId="{262CB69E-F49A-47C3-9608-6008A6227336}" destId="{46CB81E3-5343-4610-AD17-3E07DE203DAD}" srcOrd="7" destOrd="0" presId="urn:microsoft.com/office/officeart/2005/8/layout/hierarchy6"/>
    <dgm:cxn modelId="{19388190-C4E6-468A-9F80-8C983458B2C4}" type="presParOf" srcId="{46CB81E3-5343-4610-AD17-3E07DE203DAD}" destId="{7D1B659E-EC25-4B46-9461-1966F384D609}" srcOrd="0" destOrd="0" presId="urn:microsoft.com/office/officeart/2005/8/layout/hierarchy6"/>
    <dgm:cxn modelId="{67ACE6E6-3B90-48CE-AAE3-90BD85B27050}" type="presParOf" srcId="{46CB81E3-5343-4610-AD17-3E07DE203DAD}" destId="{F9F35AB9-ED84-4AAC-A579-C5A0D32F3246}" srcOrd="1" destOrd="0" presId="urn:microsoft.com/office/officeart/2005/8/layout/hierarchy6"/>
    <dgm:cxn modelId="{7C2E27F7-8CA8-40D9-A407-448AD58110A2}" type="presParOf" srcId="{ABC33A00-717D-4B8B-94CF-6F7E425A5619}" destId="{0D06B408-380E-4CD6-AFD3-09F395EA0866}" srcOrd="2" destOrd="0" presId="urn:microsoft.com/office/officeart/2005/8/layout/hierarchy6"/>
    <dgm:cxn modelId="{9A28DAD1-BA13-4796-BF5D-56620F5A86A3}" type="presParOf" srcId="{ABC33A00-717D-4B8B-94CF-6F7E425A5619}" destId="{32F675E4-756B-43A0-AB14-F7380F4D299B}" srcOrd="3" destOrd="0" presId="urn:microsoft.com/office/officeart/2005/8/layout/hierarchy6"/>
    <dgm:cxn modelId="{C355D4DE-DA65-460D-94DF-8A5C092276C1}" type="presParOf" srcId="{32F675E4-756B-43A0-AB14-F7380F4D299B}" destId="{3E255BA2-8557-4616-8FE7-FD98A9C11A0D}" srcOrd="0" destOrd="0" presId="urn:microsoft.com/office/officeart/2005/8/layout/hierarchy6"/>
    <dgm:cxn modelId="{0E47F391-8147-4CEE-B2C1-C8EDC6DB74F5}" type="presParOf" srcId="{32F675E4-756B-43A0-AB14-F7380F4D299B}" destId="{EB4D0FF1-5354-47EF-A742-4945DEB59688}" srcOrd="1" destOrd="0" presId="urn:microsoft.com/office/officeart/2005/8/layout/hierarchy6"/>
    <dgm:cxn modelId="{F0FA278E-9691-4411-B661-6DEAB3724198}" type="presParOf" srcId="{EB4D0FF1-5354-47EF-A742-4945DEB59688}" destId="{B71E6F26-4A42-4562-95E3-C9ED369A66A1}" srcOrd="0" destOrd="0" presId="urn:microsoft.com/office/officeart/2005/8/layout/hierarchy6"/>
    <dgm:cxn modelId="{8A9566BF-856F-4FFB-9E59-EEF208F46B14}" type="presParOf" srcId="{EB4D0FF1-5354-47EF-A742-4945DEB59688}" destId="{F8EE3F6B-DE36-4F0B-83C0-2FC2048F0F4C}" srcOrd="1" destOrd="0" presId="urn:microsoft.com/office/officeart/2005/8/layout/hierarchy6"/>
    <dgm:cxn modelId="{4C0FDCC7-AEA5-4240-A68A-8298BB125627}" type="presParOf" srcId="{F8EE3F6B-DE36-4F0B-83C0-2FC2048F0F4C}" destId="{ACB4884A-9A02-4536-8442-B88150425F26}" srcOrd="0" destOrd="0" presId="urn:microsoft.com/office/officeart/2005/8/layout/hierarchy6"/>
    <dgm:cxn modelId="{56ABB40B-3045-4DFE-B580-81B732F61E02}" type="presParOf" srcId="{F8EE3F6B-DE36-4F0B-83C0-2FC2048F0F4C}" destId="{DF322808-01B4-4B08-B313-80B858F5201C}" srcOrd="1" destOrd="0" presId="urn:microsoft.com/office/officeart/2005/8/layout/hierarchy6"/>
    <dgm:cxn modelId="{26460EA4-6810-4BCC-A26A-BAA725F359A1}" type="presParOf" srcId="{DF322808-01B4-4B08-B313-80B858F5201C}" destId="{0C1AF69F-E27A-4619-B971-6DA7364BB2D2}" srcOrd="0" destOrd="0" presId="urn:microsoft.com/office/officeart/2005/8/layout/hierarchy6"/>
    <dgm:cxn modelId="{CA2ECA26-DF23-4F00-82DC-2F2F2F768C41}" type="presParOf" srcId="{DF322808-01B4-4B08-B313-80B858F5201C}" destId="{4B1EAAD5-0850-45DB-A77B-D5D10D3FC7AE}" srcOrd="1" destOrd="0" presId="urn:microsoft.com/office/officeart/2005/8/layout/hierarchy6"/>
    <dgm:cxn modelId="{92B1E57F-476F-460A-9E1A-0D7180326D5E}" type="presParOf" srcId="{4B1EAAD5-0850-45DB-A77B-D5D10D3FC7AE}" destId="{8941FB80-DE88-4B4E-A679-92D7F6CC2ADB}" srcOrd="0" destOrd="0" presId="urn:microsoft.com/office/officeart/2005/8/layout/hierarchy6"/>
    <dgm:cxn modelId="{410256C9-D4FF-4380-A88B-D14B9F2F3D73}" type="presParOf" srcId="{4B1EAAD5-0850-45DB-A77B-D5D10D3FC7AE}" destId="{A096A93B-C300-474E-B8F2-3DDD81B25B27}" srcOrd="1" destOrd="0" presId="urn:microsoft.com/office/officeart/2005/8/layout/hierarchy6"/>
    <dgm:cxn modelId="{F91321C9-F279-40D1-8DCC-7226329D133F}" type="presParOf" srcId="{DF322808-01B4-4B08-B313-80B858F5201C}" destId="{AB4CCD54-F0EC-45E9-951B-BA7BCDD2A834}" srcOrd="2" destOrd="0" presId="urn:microsoft.com/office/officeart/2005/8/layout/hierarchy6"/>
    <dgm:cxn modelId="{8C1E2DA6-A429-4CE5-96CD-877D64355757}" type="presParOf" srcId="{DF322808-01B4-4B08-B313-80B858F5201C}" destId="{8B1F7C4A-B24B-4C66-9DDC-8DE7B050EDDD}" srcOrd="3" destOrd="0" presId="urn:microsoft.com/office/officeart/2005/8/layout/hierarchy6"/>
    <dgm:cxn modelId="{CAB8453B-9B1C-4AFB-809E-1243142176B5}" type="presParOf" srcId="{8B1F7C4A-B24B-4C66-9DDC-8DE7B050EDDD}" destId="{73EEC654-0DDF-4808-96D4-FEBD337BE63F}" srcOrd="0" destOrd="0" presId="urn:microsoft.com/office/officeart/2005/8/layout/hierarchy6"/>
    <dgm:cxn modelId="{EE6FA486-7EB0-4E48-88DF-33E80753A96A}" type="presParOf" srcId="{8B1F7C4A-B24B-4C66-9DDC-8DE7B050EDDD}" destId="{BE3F0683-E7AE-4DFC-9D56-AADCBDC58060}" srcOrd="1" destOrd="0" presId="urn:microsoft.com/office/officeart/2005/8/layout/hierarchy6"/>
    <dgm:cxn modelId="{D3548B7C-512C-4433-8AA1-C70B84ECDA9C}" type="presParOf" srcId="{AE29E153-D13B-42D9-BEF1-67C32EB36D45}" destId="{09DD9422-0EB6-469A-8AA7-CEA938CBC601}" srcOrd="1" destOrd="0" presId="urn:microsoft.com/office/officeart/2005/8/layout/hierarchy6"/>
  </dgm:cxnLst>
  <dgm:bg>
    <a:effectLst>
      <a:glow rad="139700">
        <a:schemeClr val="accent3">
          <a:satMod val="175000"/>
          <a:alpha val="40000"/>
        </a:schemeClr>
      </a:glow>
    </a:effect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3FD5CE-F40F-4B33-847C-E8EC3EBB7002}" type="doc">
      <dgm:prSet loTypeId="urn:microsoft.com/office/officeart/2005/8/layout/vList3#1" loCatId="list" qsTypeId="urn:microsoft.com/office/officeart/2005/8/quickstyle/simple1" qsCatId="simple" csTypeId="urn:microsoft.com/office/officeart/2005/8/colors/colorful2" csCatId="colorful" phldr="1"/>
      <dgm:spPr/>
    </dgm:pt>
    <dgm:pt modelId="{1970572F-8995-460D-9970-DD5CA7F6F6FC}">
      <dgm:prSet phldrT="[Text]"/>
      <dgm:spPr>
        <a:solidFill>
          <a:schemeClr val="accent6">
            <a:lumMod val="75000"/>
          </a:schemeClr>
        </a:solidFill>
        <a:ln>
          <a:solidFill>
            <a:schemeClr val="accent1">
              <a:lumMod val="60000"/>
              <a:lumOff val="40000"/>
            </a:schemeClr>
          </a:solidFill>
        </a:ln>
      </dgm:spPr>
      <dgm:t>
        <a:bodyPr/>
        <a:lstStyle/>
        <a:p>
          <a:r>
            <a:rPr lang="en-US" dirty="0"/>
            <a:t>In Process</a:t>
          </a:r>
        </a:p>
      </dgm:t>
    </dgm:pt>
    <dgm:pt modelId="{DCE49FCC-CD2A-4C64-B5AB-70D995FC3A1F}" type="parTrans" cxnId="{DF477304-D0EE-48D2-9BA4-66F54DC2D88D}">
      <dgm:prSet/>
      <dgm:spPr/>
      <dgm:t>
        <a:bodyPr/>
        <a:lstStyle/>
        <a:p>
          <a:endParaRPr lang="en-US"/>
        </a:p>
      </dgm:t>
    </dgm:pt>
    <dgm:pt modelId="{317FD82A-30B1-4D68-B514-FE73FA31A646}" type="sibTrans" cxnId="{DF477304-D0EE-48D2-9BA4-66F54DC2D88D}">
      <dgm:prSet/>
      <dgm:spPr/>
      <dgm:t>
        <a:bodyPr/>
        <a:lstStyle/>
        <a:p>
          <a:endParaRPr lang="en-US"/>
        </a:p>
      </dgm:t>
    </dgm:pt>
    <dgm:pt modelId="{52305EAC-69D6-41A6-8F3F-D00390E16DC5}">
      <dgm:prSet phldrT="[Text]"/>
      <dgm:spPr>
        <a:solidFill>
          <a:srgbClr val="92D050"/>
        </a:solidFill>
        <a:ln>
          <a:solidFill>
            <a:schemeClr val="accent1">
              <a:lumMod val="60000"/>
              <a:lumOff val="40000"/>
            </a:schemeClr>
          </a:solidFill>
        </a:ln>
      </dgm:spPr>
      <dgm:t>
        <a:bodyPr/>
        <a:lstStyle/>
        <a:p>
          <a:r>
            <a:rPr lang="en-US" dirty="0"/>
            <a:t>Closed Complaint</a:t>
          </a:r>
        </a:p>
      </dgm:t>
    </dgm:pt>
    <dgm:pt modelId="{AFA35EF6-4296-44C9-9F27-39EB94DC6661}" type="parTrans" cxnId="{7E844924-4A93-42E0-9F4A-1E265F8E9FEA}">
      <dgm:prSet/>
      <dgm:spPr/>
      <dgm:t>
        <a:bodyPr/>
        <a:lstStyle/>
        <a:p>
          <a:endParaRPr lang="en-US"/>
        </a:p>
      </dgm:t>
    </dgm:pt>
    <dgm:pt modelId="{77947B64-B916-4B09-A29A-97FD3A723941}" type="sibTrans" cxnId="{7E844924-4A93-42E0-9F4A-1E265F8E9FEA}">
      <dgm:prSet/>
      <dgm:spPr/>
      <dgm:t>
        <a:bodyPr/>
        <a:lstStyle/>
        <a:p>
          <a:endParaRPr lang="en-US"/>
        </a:p>
      </dgm:t>
    </dgm:pt>
    <dgm:pt modelId="{82D5FCB6-E641-4C67-8EBD-61F1E0AB6D0A}">
      <dgm:prSet phldrT="[Text]"/>
      <dgm:spPr>
        <a:solidFill>
          <a:srgbClr val="FF0000"/>
        </a:solidFill>
        <a:ln>
          <a:solidFill>
            <a:schemeClr val="accent1">
              <a:lumMod val="60000"/>
              <a:lumOff val="40000"/>
            </a:schemeClr>
          </a:solidFill>
        </a:ln>
      </dgm:spPr>
      <dgm:t>
        <a:bodyPr/>
        <a:lstStyle/>
        <a:p>
          <a:r>
            <a:rPr lang="en-US" dirty="0"/>
            <a:t>Not yet Processed</a:t>
          </a:r>
        </a:p>
      </dgm:t>
    </dgm:pt>
    <dgm:pt modelId="{30B59347-4F21-4F09-8FFC-8127BBCA109F}" type="sibTrans" cxnId="{D5A2EA31-0B53-4D46-A57D-FD87B938F068}">
      <dgm:prSet/>
      <dgm:spPr/>
      <dgm:t>
        <a:bodyPr/>
        <a:lstStyle/>
        <a:p>
          <a:endParaRPr lang="en-US"/>
        </a:p>
      </dgm:t>
    </dgm:pt>
    <dgm:pt modelId="{5DD4823B-42E9-4A50-B031-50169FE26DF6}" type="parTrans" cxnId="{D5A2EA31-0B53-4D46-A57D-FD87B938F068}">
      <dgm:prSet/>
      <dgm:spPr/>
      <dgm:t>
        <a:bodyPr/>
        <a:lstStyle/>
        <a:p>
          <a:endParaRPr lang="en-US"/>
        </a:p>
      </dgm:t>
    </dgm:pt>
    <dgm:pt modelId="{2A66E48B-DFD8-47F0-A2F5-B6B1D417C07B}" type="pres">
      <dgm:prSet presAssocID="{D43FD5CE-F40F-4B33-847C-E8EC3EBB7002}" presName="linearFlow" presStyleCnt="0">
        <dgm:presLayoutVars>
          <dgm:dir/>
          <dgm:resizeHandles val="exact"/>
        </dgm:presLayoutVars>
      </dgm:prSet>
      <dgm:spPr/>
    </dgm:pt>
    <dgm:pt modelId="{00033955-4573-488C-8801-8B16A21E1807}" type="pres">
      <dgm:prSet presAssocID="{82D5FCB6-E641-4C67-8EBD-61F1E0AB6D0A}" presName="composite" presStyleCnt="0"/>
      <dgm:spPr/>
    </dgm:pt>
    <dgm:pt modelId="{9A1A8674-863D-4674-8BB7-717B8D3A8170}" type="pres">
      <dgm:prSet presAssocID="{82D5FCB6-E641-4C67-8EBD-61F1E0AB6D0A}" presName="imgShp" presStyleLbl="fgImgPlace1" presStyleIdx="0" presStyleCnt="3"/>
      <dgm:spPr/>
    </dgm:pt>
    <dgm:pt modelId="{AD7116FB-E110-463F-A9CC-AD1D417B094A}" type="pres">
      <dgm:prSet presAssocID="{82D5FCB6-E641-4C67-8EBD-61F1E0AB6D0A}" presName="txShp" presStyleLbl="node1" presStyleIdx="0" presStyleCnt="3">
        <dgm:presLayoutVars>
          <dgm:bulletEnabled val="1"/>
        </dgm:presLayoutVars>
      </dgm:prSet>
      <dgm:spPr/>
    </dgm:pt>
    <dgm:pt modelId="{1F08B676-80CB-4879-A3C5-65637E02F25D}" type="pres">
      <dgm:prSet presAssocID="{30B59347-4F21-4F09-8FFC-8127BBCA109F}" presName="spacing" presStyleCnt="0"/>
      <dgm:spPr/>
    </dgm:pt>
    <dgm:pt modelId="{21D428CC-D9C1-4855-8B1D-89D0008EEDC7}" type="pres">
      <dgm:prSet presAssocID="{1970572F-8995-460D-9970-DD5CA7F6F6FC}" presName="composite" presStyleCnt="0"/>
      <dgm:spPr/>
    </dgm:pt>
    <dgm:pt modelId="{1CC3510B-D3F7-416E-9596-0104D5D95A1E}" type="pres">
      <dgm:prSet presAssocID="{1970572F-8995-460D-9970-DD5CA7F6F6FC}" presName="imgShp" presStyleLbl="fgImgPlace1" presStyleIdx="1" presStyleCnt="3"/>
      <dgm:spPr/>
    </dgm:pt>
    <dgm:pt modelId="{86A86E4A-B50E-4F73-AF66-131B68098B79}" type="pres">
      <dgm:prSet presAssocID="{1970572F-8995-460D-9970-DD5CA7F6F6FC}" presName="txShp" presStyleLbl="node1" presStyleIdx="1" presStyleCnt="3">
        <dgm:presLayoutVars>
          <dgm:bulletEnabled val="1"/>
        </dgm:presLayoutVars>
      </dgm:prSet>
      <dgm:spPr/>
    </dgm:pt>
    <dgm:pt modelId="{EBBF1E42-5632-49B2-A86B-24DA8B1E4C59}" type="pres">
      <dgm:prSet presAssocID="{317FD82A-30B1-4D68-B514-FE73FA31A646}" presName="spacing" presStyleCnt="0"/>
      <dgm:spPr/>
    </dgm:pt>
    <dgm:pt modelId="{87B628BE-F221-4A13-A84F-F8AF3534710E}" type="pres">
      <dgm:prSet presAssocID="{52305EAC-69D6-41A6-8F3F-D00390E16DC5}" presName="composite" presStyleCnt="0"/>
      <dgm:spPr/>
    </dgm:pt>
    <dgm:pt modelId="{E4D61FE4-2CC6-4724-A435-E3D2D9D1543A}" type="pres">
      <dgm:prSet presAssocID="{52305EAC-69D6-41A6-8F3F-D00390E16DC5}" presName="imgShp" presStyleLbl="fgImgPlace1" presStyleIdx="2" presStyleCnt="3"/>
      <dgm:spPr/>
    </dgm:pt>
    <dgm:pt modelId="{B0766EA2-1F91-491F-BFB2-B7A2117D1C37}" type="pres">
      <dgm:prSet presAssocID="{52305EAC-69D6-41A6-8F3F-D00390E16DC5}" presName="txShp" presStyleLbl="node1" presStyleIdx="2" presStyleCnt="3" custLinFactY="100000" custLinFactNeighborX="4868" custLinFactNeighborY="180089">
        <dgm:presLayoutVars>
          <dgm:bulletEnabled val="1"/>
        </dgm:presLayoutVars>
      </dgm:prSet>
      <dgm:spPr/>
    </dgm:pt>
  </dgm:ptLst>
  <dgm:cxnLst>
    <dgm:cxn modelId="{DF477304-D0EE-48D2-9BA4-66F54DC2D88D}" srcId="{D43FD5CE-F40F-4B33-847C-E8EC3EBB7002}" destId="{1970572F-8995-460D-9970-DD5CA7F6F6FC}" srcOrd="1" destOrd="0" parTransId="{DCE49FCC-CD2A-4C64-B5AB-70D995FC3A1F}" sibTransId="{317FD82A-30B1-4D68-B514-FE73FA31A646}"/>
    <dgm:cxn modelId="{B139061A-4593-4B3B-81D9-AAF1A8718D6E}" type="presOf" srcId="{82D5FCB6-E641-4C67-8EBD-61F1E0AB6D0A}" destId="{AD7116FB-E110-463F-A9CC-AD1D417B094A}" srcOrd="0" destOrd="0" presId="urn:microsoft.com/office/officeart/2005/8/layout/vList3#1"/>
    <dgm:cxn modelId="{7E844924-4A93-42E0-9F4A-1E265F8E9FEA}" srcId="{D43FD5CE-F40F-4B33-847C-E8EC3EBB7002}" destId="{52305EAC-69D6-41A6-8F3F-D00390E16DC5}" srcOrd="2" destOrd="0" parTransId="{AFA35EF6-4296-44C9-9F27-39EB94DC6661}" sibTransId="{77947B64-B916-4B09-A29A-97FD3A723941}"/>
    <dgm:cxn modelId="{5A9DCB29-D2E8-4C13-AB81-E6D4AE06324C}" type="presOf" srcId="{D43FD5CE-F40F-4B33-847C-E8EC3EBB7002}" destId="{2A66E48B-DFD8-47F0-A2F5-B6B1D417C07B}" srcOrd="0" destOrd="0" presId="urn:microsoft.com/office/officeart/2005/8/layout/vList3#1"/>
    <dgm:cxn modelId="{D5A2EA31-0B53-4D46-A57D-FD87B938F068}" srcId="{D43FD5CE-F40F-4B33-847C-E8EC3EBB7002}" destId="{82D5FCB6-E641-4C67-8EBD-61F1E0AB6D0A}" srcOrd="0" destOrd="0" parTransId="{5DD4823B-42E9-4A50-B031-50169FE26DF6}" sibTransId="{30B59347-4F21-4F09-8FFC-8127BBCA109F}"/>
    <dgm:cxn modelId="{D6DE9B33-8B28-465C-B598-DCD869C8FC36}" type="presOf" srcId="{1970572F-8995-460D-9970-DD5CA7F6F6FC}" destId="{86A86E4A-B50E-4F73-AF66-131B68098B79}" srcOrd="0" destOrd="0" presId="urn:microsoft.com/office/officeart/2005/8/layout/vList3#1"/>
    <dgm:cxn modelId="{2E165CD3-8EF5-4062-AC1C-87C5F62F5EFB}" type="presOf" srcId="{52305EAC-69D6-41A6-8F3F-D00390E16DC5}" destId="{B0766EA2-1F91-491F-BFB2-B7A2117D1C37}" srcOrd="0" destOrd="0" presId="urn:microsoft.com/office/officeart/2005/8/layout/vList3#1"/>
    <dgm:cxn modelId="{7B2703C5-A645-4EF8-B10F-836FF9BBC4C9}" type="presParOf" srcId="{2A66E48B-DFD8-47F0-A2F5-B6B1D417C07B}" destId="{00033955-4573-488C-8801-8B16A21E1807}" srcOrd="0" destOrd="0" presId="urn:microsoft.com/office/officeart/2005/8/layout/vList3#1"/>
    <dgm:cxn modelId="{34CBD5D8-45E1-4EDC-89F0-7185A931B947}" type="presParOf" srcId="{00033955-4573-488C-8801-8B16A21E1807}" destId="{9A1A8674-863D-4674-8BB7-717B8D3A8170}" srcOrd="0" destOrd="0" presId="urn:microsoft.com/office/officeart/2005/8/layout/vList3#1"/>
    <dgm:cxn modelId="{C31F07BF-0B3D-492A-AEB1-6F46C931B29F}" type="presParOf" srcId="{00033955-4573-488C-8801-8B16A21E1807}" destId="{AD7116FB-E110-463F-A9CC-AD1D417B094A}" srcOrd="1" destOrd="0" presId="urn:microsoft.com/office/officeart/2005/8/layout/vList3#1"/>
    <dgm:cxn modelId="{71B41E37-1FEB-46C7-8F7B-4A9F7FD48CB0}" type="presParOf" srcId="{2A66E48B-DFD8-47F0-A2F5-B6B1D417C07B}" destId="{1F08B676-80CB-4879-A3C5-65637E02F25D}" srcOrd="1" destOrd="0" presId="urn:microsoft.com/office/officeart/2005/8/layout/vList3#1"/>
    <dgm:cxn modelId="{F9550C4A-3342-4606-947D-8123D0E42352}" type="presParOf" srcId="{2A66E48B-DFD8-47F0-A2F5-B6B1D417C07B}" destId="{21D428CC-D9C1-4855-8B1D-89D0008EEDC7}" srcOrd="2" destOrd="0" presId="urn:microsoft.com/office/officeart/2005/8/layout/vList3#1"/>
    <dgm:cxn modelId="{4FF34BAD-87E7-42D5-A033-74C6F5AED3F5}" type="presParOf" srcId="{21D428CC-D9C1-4855-8B1D-89D0008EEDC7}" destId="{1CC3510B-D3F7-416E-9596-0104D5D95A1E}" srcOrd="0" destOrd="0" presId="urn:microsoft.com/office/officeart/2005/8/layout/vList3#1"/>
    <dgm:cxn modelId="{369D1208-829F-44EE-B4FF-BE18EA8C07D7}" type="presParOf" srcId="{21D428CC-D9C1-4855-8B1D-89D0008EEDC7}" destId="{86A86E4A-B50E-4F73-AF66-131B68098B79}" srcOrd="1" destOrd="0" presId="urn:microsoft.com/office/officeart/2005/8/layout/vList3#1"/>
    <dgm:cxn modelId="{A375A702-F837-46D3-A195-F472BC2A8537}" type="presParOf" srcId="{2A66E48B-DFD8-47F0-A2F5-B6B1D417C07B}" destId="{EBBF1E42-5632-49B2-A86B-24DA8B1E4C59}" srcOrd="3" destOrd="0" presId="urn:microsoft.com/office/officeart/2005/8/layout/vList3#1"/>
    <dgm:cxn modelId="{F27B4F27-6455-4A69-A8D8-034C9C92B926}" type="presParOf" srcId="{2A66E48B-DFD8-47F0-A2F5-B6B1D417C07B}" destId="{87B628BE-F221-4A13-A84F-F8AF3534710E}" srcOrd="4" destOrd="0" presId="urn:microsoft.com/office/officeart/2005/8/layout/vList3#1"/>
    <dgm:cxn modelId="{7ABFF62B-F244-4B67-B5C9-200B64C8863B}" type="presParOf" srcId="{87B628BE-F221-4A13-A84F-F8AF3534710E}" destId="{E4D61FE4-2CC6-4724-A435-E3D2D9D1543A}" srcOrd="0" destOrd="0" presId="urn:microsoft.com/office/officeart/2005/8/layout/vList3#1"/>
    <dgm:cxn modelId="{6E3803C9-05BF-49B7-B0B5-6A25AAC492A3}" type="presParOf" srcId="{87B628BE-F221-4A13-A84F-F8AF3534710E}" destId="{B0766EA2-1F91-491F-BFB2-B7A2117D1C37}" srcOrd="1" destOrd="0" presId="urn:microsoft.com/office/officeart/2005/8/layout/vList3#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1E594D-EADB-4F59-A202-7EC0F72DD61A}">
      <dsp:nvSpPr>
        <dsp:cNvPr id="0" name=""/>
        <dsp:cNvSpPr/>
      </dsp:nvSpPr>
      <dsp:spPr>
        <a:xfrm>
          <a:off x="4054194" y="275479"/>
          <a:ext cx="956114" cy="735666"/>
        </a:xfrm>
        <a:prstGeom prst="roundRect">
          <a:avLst>
            <a:gd name="adj" fmla="val 10000"/>
          </a:avLst>
        </a:prstGeom>
        <a:gradFill rotWithShape="0">
          <a:gsLst>
            <a:gs pos="0">
              <a:schemeClr val="accent4">
                <a:hueOff val="0"/>
                <a:satOff val="0"/>
                <a:lumOff val="0"/>
                <a:alphaOff val="0"/>
                <a:tint val="64000"/>
                <a:lumMod val="118000"/>
              </a:schemeClr>
            </a:gs>
            <a:gs pos="100000">
              <a:schemeClr val="accent4">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Student Grievance System</a:t>
          </a:r>
        </a:p>
      </dsp:txBody>
      <dsp:txXfrm>
        <a:off x="4075741" y="297026"/>
        <a:ext cx="913020" cy="692572"/>
      </dsp:txXfrm>
    </dsp:sp>
    <dsp:sp modelId="{4939BB1D-52D5-49CF-851D-DCAF5C01E8F7}">
      <dsp:nvSpPr>
        <dsp:cNvPr id="0" name=""/>
        <dsp:cNvSpPr/>
      </dsp:nvSpPr>
      <dsp:spPr>
        <a:xfrm>
          <a:off x="2129773" y="1011146"/>
          <a:ext cx="2402478" cy="315419"/>
        </a:xfrm>
        <a:custGeom>
          <a:avLst/>
          <a:gdLst/>
          <a:ahLst/>
          <a:cxnLst/>
          <a:rect l="0" t="0" r="0" b="0"/>
          <a:pathLst>
            <a:path>
              <a:moveTo>
                <a:pt x="2402478" y="0"/>
              </a:moveTo>
              <a:lnTo>
                <a:pt x="2402478" y="157709"/>
              </a:lnTo>
              <a:lnTo>
                <a:pt x="0" y="157709"/>
              </a:lnTo>
              <a:lnTo>
                <a:pt x="0" y="315419"/>
              </a:lnTo>
            </a:path>
          </a:pathLst>
        </a:custGeom>
        <a:noFill/>
        <a:ln w="19050"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5F24DA-BAEE-4257-BD74-A9B47F47BD04}">
      <dsp:nvSpPr>
        <dsp:cNvPr id="0" name=""/>
        <dsp:cNvSpPr/>
      </dsp:nvSpPr>
      <dsp:spPr>
        <a:xfrm>
          <a:off x="1651715" y="1326566"/>
          <a:ext cx="956114" cy="735666"/>
        </a:xfrm>
        <a:prstGeom prst="roundRect">
          <a:avLst>
            <a:gd name="adj" fmla="val 10000"/>
          </a:avLst>
        </a:prstGeom>
        <a:gradFill rotWithShape="0">
          <a:gsLst>
            <a:gs pos="0">
              <a:schemeClr val="accent6">
                <a:hueOff val="0"/>
                <a:satOff val="0"/>
                <a:lumOff val="0"/>
                <a:alphaOff val="0"/>
                <a:tint val="64000"/>
                <a:lumMod val="118000"/>
              </a:schemeClr>
            </a:gs>
            <a:gs pos="100000">
              <a:schemeClr val="accent6">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Student</a:t>
          </a:r>
        </a:p>
      </dsp:txBody>
      <dsp:txXfrm>
        <a:off x="1673262" y="1348113"/>
        <a:ext cx="913020" cy="692572"/>
      </dsp:txXfrm>
    </dsp:sp>
    <dsp:sp modelId="{57DA04D8-66AC-4FE3-A908-B56F27463FC2}">
      <dsp:nvSpPr>
        <dsp:cNvPr id="0" name=""/>
        <dsp:cNvSpPr/>
      </dsp:nvSpPr>
      <dsp:spPr>
        <a:xfrm>
          <a:off x="478059" y="2062232"/>
          <a:ext cx="1651714" cy="615736"/>
        </a:xfrm>
        <a:custGeom>
          <a:avLst/>
          <a:gdLst/>
          <a:ahLst/>
          <a:cxnLst/>
          <a:rect l="0" t="0" r="0" b="0"/>
          <a:pathLst>
            <a:path>
              <a:moveTo>
                <a:pt x="1651714" y="0"/>
              </a:moveTo>
              <a:lnTo>
                <a:pt x="1651714" y="307868"/>
              </a:lnTo>
              <a:lnTo>
                <a:pt x="0" y="307868"/>
              </a:lnTo>
              <a:lnTo>
                <a:pt x="0" y="615736"/>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0DE604-100F-43CC-9EEB-6769CA6A2B97}">
      <dsp:nvSpPr>
        <dsp:cNvPr id="0" name=""/>
        <dsp:cNvSpPr/>
      </dsp:nvSpPr>
      <dsp:spPr>
        <a:xfrm>
          <a:off x="1" y="2677969"/>
          <a:ext cx="956114" cy="735666"/>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err="1"/>
            <a:t>DashBoard</a:t>
          </a:r>
          <a:endParaRPr lang="en-US" sz="1200" kern="1200" dirty="0"/>
        </a:p>
      </dsp:txBody>
      <dsp:txXfrm>
        <a:off x="21548" y="2699516"/>
        <a:ext cx="913020" cy="692572"/>
      </dsp:txXfrm>
    </dsp:sp>
    <dsp:sp modelId="{18D7DEE1-3F43-4AA1-8B89-178CC25AE0E0}">
      <dsp:nvSpPr>
        <dsp:cNvPr id="0" name=""/>
        <dsp:cNvSpPr/>
      </dsp:nvSpPr>
      <dsp:spPr>
        <a:xfrm>
          <a:off x="1604229" y="2062232"/>
          <a:ext cx="525543" cy="615736"/>
        </a:xfrm>
        <a:custGeom>
          <a:avLst/>
          <a:gdLst/>
          <a:ahLst/>
          <a:cxnLst/>
          <a:rect l="0" t="0" r="0" b="0"/>
          <a:pathLst>
            <a:path>
              <a:moveTo>
                <a:pt x="525543" y="0"/>
              </a:moveTo>
              <a:lnTo>
                <a:pt x="525543" y="307868"/>
              </a:lnTo>
              <a:lnTo>
                <a:pt x="0" y="307868"/>
              </a:lnTo>
              <a:lnTo>
                <a:pt x="0" y="615736"/>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91F981C-04C7-49EF-8FAE-13001DEFA221}">
      <dsp:nvSpPr>
        <dsp:cNvPr id="0" name=""/>
        <dsp:cNvSpPr/>
      </dsp:nvSpPr>
      <dsp:spPr>
        <a:xfrm>
          <a:off x="1126172" y="2677969"/>
          <a:ext cx="956114" cy="735666"/>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Acc. Setting</a:t>
          </a:r>
        </a:p>
      </dsp:txBody>
      <dsp:txXfrm>
        <a:off x="1147719" y="2699516"/>
        <a:ext cx="913020" cy="692572"/>
      </dsp:txXfrm>
    </dsp:sp>
    <dsp:sp modelId="{0490B834-6453-46F2-A6E4-B0520F2C21B8}">
      <dsp:nvSpPr>
        <dsp:cNvPr id="0" name=""/>
        <dsp:cNvSpPr/>
      </dsp:nvSpPr>
      <dsp:spPr>
        <a:xfrm>
          <a:off x="2129773" y="2062232"/>
          <a:ext cx="675696" cy="615736"/>
        </a:xfrm>
        <a:custGeom>
          <a:avLst/>
          <a:gdLst/>
          <a:ahLst/>
          <a:cxnLst/>
          <a:rect l="0" t="0" r="0" b="0"/>
          <a:pathLst>
            <a:path>
              <a:moveTo>
                <a:pt x="0" y="0"/>
              </a:moveTo>
              <a:lnTo>
                <a:pt x="0" y="307868"/>
              </a:lnTo>
              <a:lnTo>
                <a:pt x="675696" y="307868"/>
              </a:lnTo>
              <a:lnTo>
                <a:pt x="675696" y="615736"/>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4CB0056-8CAF-4DB5-BF36-0E5C351194BD}">
      <dsp:nvSpPr>
        <dsp:cNvPr id="0" name=""/>
        <dsp:cNvSpPr/>
      </dsp:nvSpPr>
      <dsp:spPr>
        <a:xfrm>
          <a:off x="2327411" y="2677969"/>
          <a:ext cx="956114" cy="735666"/>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Raise Complaint</a:t>
          </a:r>
        </a:p>
      </dsp:txBody>
      <dsp:txXfrm>
        <a:off x="2348958" y="2699516"/>
        <a:ext cx="913020" cy="692572"/>
      </dsp:txXfrm>
    </dsp:sp>
    <dsp:sp modelId="{282D12CA-471A-4967-A233-F7F4F4434C5D}">
      <dsp:nvSpPr>
        <dsp:cNvPr id="0" name=""/>
        <dsp:cNvSpPr/>
      </dsp:nvSpPr>
      <dsp:spPr>
        <a:xfrm>
          <a:off x="2129773" y="2062232"/>
          <a:ext cx="1801867" cy="615736"/>
        </a:xfrm>
        <a:custGeom>
          <a:avLst/>
          <a:gdLst/>
          <a:ahLst/>
          <a:cxnLst/>
          <a:rect l="0" t="0" r="0" b="0"/>
          <a:pathLst>
            <a:path>
              <a:moveTo>
                <a:pt x="0" y="0"/>
              </a:moveTo>
              <a:lnTo>
                <a:pt x="0" y="307868"/>
              </a:lnTo>
              <a:lnTo>
                <a:pt x="1801867" y="307868"/>
              </a:lnTo>
              <a:lnTo>
                <a:pt x="1801867" y="615736"/>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1B659E-EC25-4B46-9461-1966F384D609}">
      <dsp:nvSpPr>
        <dsp:cNvPr id="0" name=""/>
        <dsp:cNvSpPr/>
      </dsp:nvSpPr>
      <dsp:spPr>
        <a:xfrm>
          <a:off x="3453582" y="2677969"/>
          <a:ext cx="956114" cy="735666"/>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Complaint </a:t>
          </a:r>
          <a:r>
            <a:rPr lang="en-US" sz="1200" kern="1200" dirty="0" err="1"/>
            <a:t>Historty</a:t>
          </a:r>
          <a:endParaRPr lang="en-US" sz="1200" kern="1200" dirty="0"/>
        </a:p>
      </dsp:txBody>
      <dsp:txXfrm>
        <a:off x="3475129" y="2699516"/>
        <a:ext cx="913020" cy="692572"/>
      </dsp:txXfrm>
    </dsp:sp>
    <dsp:sp modelId="{0D06B408-380E-4CD6-AFD3-09F395EA0866}">
      <dsp:nvSpPr>
        <dsp:cNvPr id="0" name=""/>
        <dsp:cNvSpPr/>
      </dsp:nvSpPr>
      <dsp:spPr>
        <a:xfrm>
          <a:off x="4532251" y="1011146"/>
          <a:ext cx="2702800" cy="315419"/>
        </a:xfrm>
        <a:custGeom>
          <a:avLst/>
          <a:gdLst/>
          <a:ahLst/>
          <a:cxnLst/>
          <a:rect l="0" t="0" r="0" b="0"/>
          <a:pathLst>
            <a:path>
              <a:moveTo>
                <a:pt x="0" y="0"/>
              </a:moveTo>
              <a:lnTo>
                <a:pt x="0" y="157709"/>
              </a:lnTo>
              <a:lnTo>
                <a:pt x="2702800" y="157709"/>
              </a:lnTo>
              <a:lnTo>
                <a:pt x="2702800" y="315419"/>
              </a:lnTo>
            </a:path>
          </a:pathLst>
        </a:custGeom>
        <a:noFill/>
        <a:ln w="19050"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255BA2-8557-4616-8FE7-FD98A9C11A0D}">
      <dsp:nvSpPr>
        <dsp:cNvPr id="0" name=""/>
        <dsp:cNvSpPr/>
      </dsp:nvSpPr>
      <dsp:spPr>
        <a:xfrm>
          <a:off x="6756995" y="1326566"/>
          <a:ext cx="956114" cy="735666"/>
        </a:xfrm>
        <a:prstGeom prst="roundRect">
          <a:avLst>
            <a:gd name="adj" fmla="val 10000"/>
          </a:avLst>
        </a:prstGeom>
        <a:gradFill rotWithShape="0">
          <a:gsLst>
            <a:gs pos="0">
              <a:schemeClr val="accent6">
                <a:hueOff val="0"/>
                <a:satOff val="0"/>
                <a:lumOff val="0"/>
                <a:alphaOff val="0"/>
                <a:tint val="64000"/>
                <a:lumMod val="118000"/>
              </a:schemeClr>
            </a:gs>
            <a:gs pos="100000">
              <a:schemeClr val="accent6">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Admin</a:t>
          </a:r>
        </a:p>
      </dsp:txBody>
      <dsp:txXfrm>
        <a:off x="6778542" y="1348113"/>
        <a:ext cx="913020" cy="692572"/>
      </dsp:txXfrm>
    </dsp:sp>
    <dsp:sp modelId="{B71E6F26-4A42-4562-95E3-C9ED369A66A1}">
      <dsp:nvSpPr>
        <dsp:cNvPr id="0" name=""/>
        <dsp:cNvSpPr/>
      </dsp:nvSpPr>
      <dsp:spPr>
        <a:xfrm>
          <a:off x="7189332" y="2062232"/>
          <a:ext cx="91440" cy="315430"/>
        </a:xfrm>
        <a:custGeom>
          <a:avLst/>
          <a:gdLst/>
          <a:ahLst/>
          <a:cxnLst/>
          <a:rect l="0" t="0" r="0" b="0"/>
          <a:pathLst>
            <a:path>
              <a:moveTo>
                <a:pt x="45720" y="0"/>
              </a:moveTo>
              <a:lnTo>
                <a:pt x="45720" y="315430"/>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B4884A-9A02-4536-8442-B88150425F26}">
      <dsp:nvSpPr>
        <dsp:cNvPr id="0" name=""/>
        <dsp:cNvSpPr/>
      </dsp:nvSpPr>
      <dsp:spPr>
        <a:xfrm>
          <a:off x="6756995" y="2377663"/>
          <a:ext cx="956114" cy="735666"/>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Manage Complaint</a:t>
          </a:r>
        </a:p>
      </dsp:txBody>
      <dsp:txXfrm>
        <a:off x="6778542" y="2399210"/>
        <a:ext cx="913020" cy="692572"/>
      </dsp:txXfrm>
    </dsp:sp>
    <dsp:sp modelId="{0C1AF69F-E27A-4619-B971-6DA7364BB2D2}">
      <dsp:nvSpPr>
        <dsp:cNvPr id="0" name=""/>
        <dsp:cNvSpPr/>
      </dsp:nvSpPr>
      <dsp:spPr>
        <a:xfrm>
          <a:off x="5358116" y="3113329"/>
          <a:ext cx="1876935" cy="991121"/>
        </a:xfrm>
        <a:custGeom>
          <a:avLst/>
          <a:gdLst/>
          <a:ahLst/>
          <a:cxnLst/>
          <a:rect l="0" t="0" r="0" b="0"/>
          <a:pathLst>
            <a:path>
              <a:moveTo>
                <a:pt x="1876935" y="0"/>
              </a:moveTo>
              <a:lnTo>
                <a:pt x="1876935" y="495560"/>
              </a:lnTo>
              <a:lnTo>
                <a:pt x="0" y="495560"/>
              </a:lnTo>
              <a:lnTo>
                <a:pt x="0" y="991121"/>
              </a:lnTo>
            </a:path>
          </a:pathLst>
        </a:custGeom>
        <a:noFill/>
        <a:ln w="19050"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941FB80-DE88-4B4E-A679-92D7F6CC2ADB}">
      <dsp:nvSpPr>
        <dsp:cNvPr id="0" name=""/>
        <dsp:cNvSpPr/>
      </dsp:nvSpPr>
      <dsp:spPr>
        <a:xfrm>
          <a:off x="4880059" y="4104451"/>
          <a:ext cx="956114" cy="735666"/>
        </a:xfrm>
        <a:prstGeom prst="roundRect">
          <a:avLst>
            <a:gd name="adj" fmla="val 10000"/>
          </a:avLst>
        </a:prstGeom>
        <a:gradFill rotWithShape="0">
          <a:gsLst>
            <a:gs pos="0">
              <a:schemeClr val="accent2">
                <a:hueOff val="0"/>
                <a:satOff val="0"/>
                <a:lumOff val="0"/>
                <a:alphaOff val="0"/>
                <a:tint val="64000"/>
                <a:lumMod val="118000"/>
              </a:schemeClr>
            </a:gs>
            <a:gs pos="100000">
              <a:schemeClr val="accent2">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Dept</a:t>
          </a:r>
        </a:p>
      </dsp:txBody>
      <dsp:txXfrm>
        <a:off x="4901606" y="4125998"/>
        <a:ext cx="913020" cy="692572"/>
      </dsp:txXfrm>
    </dsp:sp>
    <dsp:sp modelId="{AB4CCD54-F0EC-45E9-951B-BA7BCDD2A834}">
      <dsp:nvSpPr>
        <dsp:cNvPr id="0" name=""/>
        <dsp:cNvSpPr/>
      </dsp:nvSpPr>
      <dsp:spPr>
        <a:xfrm>
          <a:off x="7235052" y="3113329"/>
          <a:ext cx="675712" cy="991121"/>
        </a:xfrm>
        <a:custGeom>
          <a:avLst/>
          <a:gdLst/>
          <a:ahLst/>
          <a:cxnLst/>
          <a:rect l="0" t="0" r="0" b="0"/>
          <a:pathLst>
            <a:path>
              <a:moveTo>
                <a:pt x="0" y="0"/>
              </a:moveTo>
              <a:lnTo>
                <a:pt x="0" y="495560"/>
              </a:lnTo>
              <a:lnTo>
                <a:pt x="675712" y="495560"/>
              </a:lnTo>
              <a:lnTo>
                <a:pt x="675712" y="991121"/>
              </a:lnTo>
            </a:path>
          </a:pathLst>
        </a:custGeom>
        <a:noFill/>
        <a:ln w="19050"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3EEC654-0DDF-4808-96D4-FEBD337BE63F}">
      <dsp:nvSpPr>
        <dsp:cNvPr id="0" name=""/>
        <dsp:cNvSpPr/>
      </dsp:nvSpPr>
      <dsp:spPr>
        <a:xfrm>
          <a:off x="7432707" y="4104451"/>
          <a:ext cx="956114" cy="735666"/>
        </a:xfrm>
        <a:prstGeom prst="roundRect">
          <a:avLst>
            <a:gd name="adj" fmla="val 10000"/>
          </a:avLst>
        </a:prstGeom>
        <a:gradFill rotWithShape="0">
          <a:gsLst>
            <a:gs pos="0">
              <a:schemeClr val="accent2">
                <a:hueOff val="0"/>
                <a:satOff val="0"/>
                <a:lumOff val="0"/>
                <a:alphaOff val="0"/>
                <a:tint val="64000"/>
                <a:lumMod val="118000"/>
              </a:schemeClr>
            </a:gs>
            <a:gs pos="100000">
              <a:schemeClr val="accent2">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College</a:t>
          </a:r>
        </a:p>
      </dsp:txBody>
      <dsp:txXfrm>
        <a:off x="7454254" y="4125998"/>
        <a:ext cx="913020" cy="6925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7116FB-E110-463F-A9CC-AD1D417B094A}">
      <dsp:nvSpPr>
        <dsp:cNvPr id="0" name=""/>
        <dsp:cNvSpPr/>
      </dsp:nvSpPr>
      <dsp:spPr>
        <a:xfrm rot="10800000">
          <a:off x="513636" y="613"/>
          <a:ext cx="1698031" cy="343746"/>
        </a:xfrm>
        <a:prstGeom prst="homePlate">
          <a:avLst/>
        </a:prstGeom>
        <a:solidFill>
          <a:srgbClr val="FF0000"/>
        </a:solidFill>
        <a:ln w="19050" cap="rnd" cmpd="sng" algn="ctr">
          <a:solidFill>
            <a:schemeClr val="accent1">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1583"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Not yet Processed</a:t>
          </a:r>
        </a:p>
      </dsp:txBody>
      <dsp:txXfrm rot="10800000">
        <a:off x="599572" y="613"/>
        <a:ext cx="1612095" cy="343746"/>
      </dsp:txXfrm>
    </dsp:sp>
    <dsp:sp modelId="{9A1A8674-863D-4674-8BB7-717B8D3A8170}">
      <dsp:nvSpPr>
        <dsp:cNvPr id="0" name=""/>
        <dsp:cNvSpPr/>
      </dsp:nvSpPr>
      <dsp:spPr>
        <a:xfrm>
          <a:off x="341762" y="613"/>
          <a:ext cx="343746" cy="343746"/>
        </a:xfrm>
        <a:prstGeom prst="ellipse">
          <a:avLst/>
        </a:prstGeom>
        <a:solidFill>
          <a:schemeClr val="accent2">
            <a:tint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6A86E4A-B50E-4F73-AF66-131B68098B79}">
      <dsp:nvSpPr>
        <dsp:cNvPr id="0" name=""/>
        <dsp:cNvSpPr/>
      </dsp:nvSpPr>
      <dsp:spPr>
        <a:xfrm rot="10800000">
          <a:off x="513636" y="446971"/>
          <a:ext cx="1698031" cy="343746"/>
        </a:xfrm>
        <a:prstGeom prst="homePlate">
          <a:avLst/>
        </a:prstGeom>
        <a:solidFill>
          <a:schemeClr val="accent6">
            <a:lumMod val="75000"/>
          </a:schemeClr>
        </a:solidFill>
        <a:ln w="19050" cap="rnd" cmpd="sng" algn="ctr">
          <a:solidFill>
            <a:schemeClr val="accent1">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1583"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In Process</a:t>
          </a:r>
        </a:p>
      </dsp:txBody>
      <dsp:txXfrm rot="10800000">
        <a:off x="599572" y="446971"/>
        <a:ext cx="1612095" cy="343746"/>
      </dsp:txXfrm>
    </dsp:sp>
    <dsp:sp modelId="{1CC3510B-D3F7-416E-9596-0104D5D95A1E}">
      <dsp:nvSpPr>
        <dsp:cNvPr id="0" name=""/>
        <dsp:cNvSpPr/>
      </dsp:nvSpPr>
      <dsp:spPr>
        <a:xfrm>
          <a:off x="341762" y="446971"/>
          <a:ext cx="343746" cy="343746"/>
        </a:xfrm>
        <a:prstGeom prst="ellipse">
          <a:avLst/>
        </a:prstGeom>
        <a:solidFill>
          <a:schemeClr val="accent2">
            <a:tint val="50000"/>
            <a:hueOff val="820429"/>
            <a:satOff val="-2321"/>
            <a:lumOff val="-52"/>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0766EA2-1F91-491F-BFB2-B7A2117D1C37}">
      <dsp:nvSpPr>
        <dsp:cNvPr id="0" name=""/>
        <dsp:cNvSpPr/>
      </dsp:nvSpPr>
      <dsp:spPr>
        <a:xfrm rot="10800000">
          <a:off x="596296" y="893942"/>
          <a:ext cx="1698031" cy="343746"/>
        </a:xfrm>
        <a:prstGeom prst="homePlate">
          <a:avLst/>
        </a:prstGeom>
        <a:solidFill>
          <a:srgbClr val="92D050"/>
        </a:solidFill>
        <a:ln w="19050" cap="rnd" cmpd="sng" algn="ctr">
          <a:solidFill>
            <a:schemeClr val="accent1">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1583"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Closed Complaint</a:t>
          </a:r>
        </a:p>
      </dsp:txBody>
      <dsp:txXfrm rot="10800000">
        <a:off x="682232" y="893942"/>
        <a:ext cx="1612095" cy="343746"/>
      </dsp:txXfrm>
    </dsp:sp>
    <dsp:sp modelId="{E4D61FE4-2CC6-4724-A435-E3D2D9D1543A}">
      <dsp:nvSpPr>
        <dsp:cNvPr id="0" name=""/>
        <dsp:cNvSpPr/>
      </dsp:nvSpPr>
      <dsp:spPr>
        <a:xfrm>
          <a:off x="341762" y="893328"/>
          <a:ext cx="343746" cy="343746"/>
        </a:xfrm>
        <a:prstGeom prst="ellipse">
          <a:avLst/>
        </a:prstGeom>
        <a:solidFill>
          <a:schemeClr val="accent2">
            <a:tint val="50000"/>
            <a:hueOff val="1640858"/>
            <a:satOff val="-4641"/>
            <a:lumOff val="-10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3#1">
  <dgm:title val=""/>
  <dgm:desc val=""/>
  <dgm:catLst>
    <dgm:cat type="list" pri="14000"/>
    <dgm:cat type="convert" pri="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dirty="0"/>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2/13/2024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1189487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318867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dirty="0"/>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7632469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dirty="0"/>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6802243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7232969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2/13/2024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74920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2/13/2024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197170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2/13/2024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1564988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2/13/2024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26670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p:cNvSpPr>
            <a:spLocks noGrp="1"/>
          </p:cNvSpPr>
          <p:nvPr>
            <p:ph type="dt" sz="half" idx="10"/>
          </p:nvPr>
        </p:nvSpPr>
        <p:spPr/>
        <p:txBody>
          <a:bodyPr/>
          <a:lstStyle/>
          <a:p>
            <a:fld id="{4509A250-FF31-4206-8172-F9D3106AACB1}" type="datetimeFigureOut">
              <a:rPr lang="en-US" dirty="0"/>
              <a:t>2/13/2024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63283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2/13/2024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950778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dirty="0"/>
              <a:t>2/13/2024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065317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dirty="0"/>
              <a:t>2/13/2024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319011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2/13/2024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8270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2/13/2024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496626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2/13/2024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726395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177998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2/13/2024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3437039730"/>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https://www.researchgate.net/profile/Shaligram-Prajapat/publication/324621040/figure/fig2/AS:626602316660737@1526405042668/Prototype-of-the-proposed-system.png"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CEFB2-74A6-4BB8-BFA2-195F4E62A914}"/>
              </a:ext>
            </a:extLst>
          </p:cNvPr>
          <p:cNvSpPr>
            <a:spLocks noGrp="1"/>
          </p:cNvSpPr>
          <p:nvPr>
            <p:ph type="ctrTitle"/>
          </p:nvPr>
        </p:nvSpPr>
        <p:spPr>
          <a:xfrm>
            <a:off x="1154955" y="1630249"/>
            <a:ext cx="8825658" cy="2181217"/>
          </a:xfrm>
        </p:spPr>
        <p:txBody>
          <a:bodyPr/>
          <a:lstStyle/>
          <a:p>
            <a:br>
              <a:rPr lang="en-US" dirty="0"/>
            </a:br>
            <a:br>
              <a:rPr lang="en-US" dirty="0"/>
            </a:br>
            <a:r>
              <a:rPr lang="en-US" b="1" dirty="0">
                <a:solidFill>
                  <a:srgbClr val="FF0000"/>
                </a:solidFill>
              </a:rPr>
              <a:t>Grievance Redressal System</a:t>
            </a:r>
            <a:endParaRPr lang="en-US" b="1" dirty="0">
              <a:solidFill>
                <a:schemeClr val="accent2"/>
              </a:solidFill>
            </a:endParaRPr>
          </a:p>
        </p:txBody>
      </p:sp>
      <p:sp>
        <p:nvSpPr>
          <p:cNvPr id="3" name="Subtitle 2">
            <a:extLst>
              <a:ext uri="{FF2B5EF4-FFF2-40B4-BE49-F238E27FC236}">
                <a16:creationId xmlns:a16="http://schemas.microsoft.com/office/drawing/2014/main" id="{365AFDE6-F93F-9AFE-0644-B9442B6A5FA5}"/>
              </a:ext>
            </a:extLst>
          </p:cNvPr>
          <p:cNvSpPr>
            <a:spLocks noGrp="1"/>
          </p:cNvSpPr>
          <p:nvPr>
            <p:ph type="subTitle" idx="1"/>
          </p:nvPr>
        </p:nvSpPr>
        <p:spPr/>
        <p:txBody>
          <a:bodyPr/>
          <a:lstStyle/>
          <a:p>
            <a:r>
              <a:rPr lang="en-US" sz="2000" b="1" dirty="0">
                <a:solidFill>
                  <a:srgbClr val="FFFF00"/>
                </a:solidFill>
                <a:effectLst/>
                <a:latin typeface="Century Gothic" panose="020B0502020202020204" pitchFamily="34" charset="0"/>
                <a:ea typeface="Times New Roman" panose="02020603050405020304" pitchFamily="18" charset="0"/>
                <a:cs typeface="Vrinda" panose="020B0502040204020203" pitchFamily="34" charset="0"/>
              </a:rPr>
              <a:t>Dr. A.P.J. Abdul Kalam Technical University, Lucknow</a:t>
            </a:r>
            <a:endParaRPr lang="en-IN" dirty="0">
              <a:solidFill>
                <a:srgbClr val="FFFF00"/>
              </a:solidFill>
              <a:latin typeface="Century Gothic" panose="020B0502020202020204" pitchFamily="34" charset="0"/>
            </a:endParaRPr>
          </a:p>
        </p:txBody>
      </p:sp>
    </p:spTree>
    <p:extLst>
      <p:ext uri="{BB962C8B-B14F-4D97-AF65-F5344CB8AC3E}">
        <p14:creationId xmlns:p14="http://schemas.microsoft.com/office/powerpoint/2010/main" val="755528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DEC62-44C4-5ABD-201D-7C263D978CC6}"/>
              </a:ext>
            </a:extLst>
          </p:cNvPr>
          <p:cNvSpPr>
            <a:spLocks noGrp="1"/>
          </p:cNvSpPr>
          <p:nvPr>
            <p:ph type="title"/>
          </p:nvPr>
        </p:nvSpPr>
        <p:spPr/>
        <p:txBody>
          <a:bodyPr/>
          <a:lstStyle/>
          <a:p>
            <a:pPr algn="ctr"/>
            <a:r>
              <a:rPr lang="en-US" b="1" dirty="0">
                <a:solidFill>
                  <a:schemeClr val="tx1"/>
                </a:solidFill>
                <a:effectLst/>
                <a:ea typeface="Calibri" panose="020F0502020204030204" pitchFamily="34" charset="0"/>
                <a:cs typeface="Times New Roman" panose="02020603050405020304" pitchFamily="18" charset="0"/>
              </a:rPr>
              <a:t>System Requirements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A74E882-AC21-375B-778E-D7C64C206E12}"/>
              </a:ext>
            </a:extLst>
          </p:cNvPr>
          <p:cNvSpPr>
            <a:spLocks noGrp="1"/>
          </p:cNvSpPr>
          <p:nvPr>
            <p:ph idx="1"/>
          </p:nvPr>
        </p:nvSpPr>
        <p:spPr/>
        <p:txBody>
          <a:bodyPr anchor="ctr">
            <a:normAutofit fontScale="25000" lnSpcReduction="20000"/>
          </a:bodyPr>
          <a:lstStyle/>
          <a:p>
            <a:pPr marL="114300" indent="0" algn="ctr">
              <a:lnSpc>
                <a:spcPct val="120000"/>
              </a:lnSpc>
              <a:spcAft>
                <a:spcPts val="800"/>
              </a:spcAft>
              <a:buNone/>
            </a:pPr>
            <a:r>
              <a:rPr lang="en-US" sz="7200" b="1" dirty="0">
                <a:effectLst/>
                <a:latin typeface="+mn-lt"/>
                <a:ea typeface="Calibri" panose="020F0502020204030204" pitchFamily="34" charset="0"/>
                <a:cs typeface="Times New Roman" panose="02020603050405020304" pitchFamily="18" charset="0"/>
              </a:rPr>
              <a:t>Hardware Requirement </a:t>
            </a:r>
            <a:endParaRPr lang="en-IN" sz="72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I3 processor system or higher</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4 GB RAM or higher</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100 GB ROM or higher</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10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Minimum</a:t>
            </a:r>
            <a:r>
              <a:rPr lang="en-US" sz="5600" spc="-15"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350MB</a:t>
            </a:r>
            <a:r>
              <a:rPr lang="en-US" sz="5600" spc="-15"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Hard</a:t>
            </a:r>
            <a:r>
              <a:rPr lang="en-US" sz="5600" spc="-10"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Disk</a:t>
            </a:r>
            <a:r>
              <a:rPr lang="en-US" sz="5600" spc="-15"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space</a:t>
            </a:r>
            <a:r>
              <a:rPr lang="en-US" sz="5600" spc="-10"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for</a:t>
            </a:r>
            <a:r>
              <a:rPr lang="en-US" sz="5600" spc="-15"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installation</a:t>
            </a:r>
            <a:endParaRPr lang="en-IN" sz="5600" dirty="0">
              <a:effectLst/>
              <a:latin typeface="+mn-lt"/>
              <a:ea typeface="Calibri" panose="020F0502020204030204" pitchFamily="34" charset="0"/>
              <a:cs typeface="Times New Roman" panose="02020603050405020304" pitchFamily="18" charset="0"/>
            </a:endParaRPr>
          </a:p>
          <a:p>
            <a:pPr marL="114300" indent="0" algn="ctr">
              <a:lnSpc>
                <a:spcPct val="120000"/>
              </a:lnSpc>
              <a:spcAft>
                <a:spcPts val="800"/>
              </a:spcAft>
              <a:buNone/>
            </a:pPr>
            <a:r>
              <a:rPr lang="en-US" sz="7200" b="1" dirty="0">
                <a:effectLst/>
                <a:latin typeface="+mn-lt"/>
                <a:ea typeface="Calibri" panose="020F0502020204030204" pitchFamily="34" charset="0"/>
                <a:cs typeface="Times New Roman" panose="02020603050405020304" pitchFamily="18" charset="0"/>
              </a:rPr>
              <a:t>Software Requirement </a:t>
            </a:r>
            <a:endParaRPr lang="en-IN" sz="72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Windows 7 or higher</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XAMP or WAMP Server</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PHP, MySQL, HTML5,</a:t>
            </a:r>
            <a:r>
              <a:rPr lang="en-US" sz="5600" spc="-45"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CSS3,</a:t>
            </a:r>
            <a:r>
              <a:rPr lang="en-US" sz="5600" spc="-40"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Java</a:t>
            </a:r>
            <a:r>
              <a:rPr lang="en-US" sz="5600" spc="-40"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Script,</a:t>
            </a:r>
            <a:r>
              <a:rPr lang="en-US" sz="5600" spc="-40"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Bootstrap </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IDE (Notepad++, Visual Studio Code, or Eclipse.)</a:t>
            </a:r>
            <a:endParaRPr lang="en-IN" sz="5600" dirty="0">
              <a:effectLst/>
              <a:latin typeface="+mn-lt"/>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83774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3A1F8-B515-851E-DE3B-12CC3DF8BD92}"/>
              </a:ext>
            </a:extLst>
          </p:cNvPr>
          <p:cNvSpPr>
            <a:spLocks noGrp="1"/>
          </p:cNvSpPr>
          <p:nvPr>
            <p:ph type="title"/>
          </p:nvPr>
        </p:nvSpPr>
        <p:spPr/>
        <p:txBody>
          <a:bodyPr/>
          <a:lstStyle/>
          <a:p>
            <a:pPr algn="ctr"/>
            <a:r>
              <a:rPr lang="en-US" b="1" dirty="0">
                <a:solidFill>
                  <a:schemeClr val="tx1"/>
                </a:solidFill>
                <a:effectLst/>
                <a:ea typeface="Calibri" panose="020F0502020204030204" pitchFamily="34" charset="0"/>
                <a:cs typeface="Times New Roman" panose="02020603050405020304" pitchFamily="18" charset="0"/>
              </a:rPr>
              <a:t>Project Life Cycle</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13DF1354-E78E-AE5D-C0E0-0092B506ACFE}"/>
              </a:ext>
            </a:extLst>
          </p:cNvPr>
          <p:cNvSpPr>
            <a:spLocks noGrp="1"/>
          </p:cNvSpPr>
          <p:nvPr>
            <p:ph idx="1"/>
          </p:nvPr>
        </p:nvSpPr>
        <p:spPr/>
        <p:txBody>
          <a:bodyPr anchor="ctr"/>
          <a:lstStyle/>
          <a:p>
            <a:pPr marL="0" indent="0" algn="just">
              <a:buNone/>
            </a:pPr>
            <a:r>
              <a:rPr lang="en-US" dirty="0">
                <a:effectLst/>
                <a:latin typeface="+mn-lt"/>
                <a:ea typeface="Times New Roman" panose="02020603050405020304" pitchFamily="18" charset="0"/>
                <a:cs typeface="Times New Roman" panose="02020603050405020304" pitchFamily="18" charset="0"/>
              </a:rPr>
              <a:t>The waterfall model is a classical model used in system development life cycle to create a system with a linear and sequential approach. It is termed as waterfall because the model develops systematically from one phase to another in downward fashion. The waterfall approach does not define the process to go back to the previous phase to handle changes in requirement. The waterfall approach is the earliest approach that was used for software development.</a:t>
            </a:r>
            <a:endParaRPr lang="en-IN" dirty="0">
              <a:effectLst/>
              <a:latin typeface="+mn-lt"/>
              <a:ea typeface="Times New Roman" panose="02020603050405020304" pitchFamily="18" charset="0"/>
              <a:cs typeface="Vrinda" panose="020B0502040204020203" pitchFamily="34" charset="0"/>
            </a:endParaRPr>
          </a:p>
          <a:p>
            <a:endParaRPr lang="en-IN" dirty="0"/>
          </a:p>
        </p:txBody>
      </p:sp>
    </p:spTree>
    <p:extLst>
      <p:ext uri="{BB962C8B-B14F-4D97-AF65-F5344CB8AC3E}">
        <p14:creationId xmlns:p14="http://schemas.microsoft.com/office/powerpoint/2010/main" val="37609604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976143-B86E-29A0-5296-ED2DBFC8CA77}"/>
              </a:ext>
            </a:extLst>
          </p:cNvPr>
          <p:cNvSpPr>
            <a:spLocks noGrp="1"/>
          </p:cNvSpPr>
          <p:nvPr>
            <p:ph idx="1"/>
          </p:nvPr>
        </p:nvSpPr>
        <p:spPr>
          <a:xfrm>
            <a:off x="1121067" y="1331259"/>
            <a:ext cx="8946541" cy="4195481"/>
          </a:xfrm>
        </p:spPr>
        <p:txBody>
          <a:bodyPr anchor="ctr">
            <a:normAutofit fontScale="32500" lnSpcReduction="20000"/>
          </a:bodyPr>
          <a:lstStyle/>
          <a:p>
            <a:pPr marL="0" marR="255905" indent="0" algn="just">
              <a:lnSpc>
                <a:spcPct val="150000"/>
              </a:lnSpc>
              <a:spcAft>
                <a:spcPts val="600"/>
              </a:spcAft>
              <a:buNone/>
            </a:pPr>
            <a:r>
              <a:rPr lang="en-US" sz="5000" dirty="0">
                <a:effectLst/>
                <a:latin typeface="+mn-lt"/>
                <a:ea typeface="Times New Roman" panose="02020603050405020304" pitchFamily="18" charset="0"/>
                <a:cs typeface="Times New Roman" panose="02020603050405020304" pitchFamily="18" charset="0"/>
              </a:rPr>
              <a:t>The</a:t>
            </a:r>
            <a:r>
              <a:rPr lang="en-US" sz="5000" spc="6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fundamental</a:t>
            </a:r>
            <a:r>
              <a:rPr lang="en-US" sz="5000" spc="-1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step</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used</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in</a:t>
            </a:r>
            <a:r>
              <a:rPr lang="en-US" sz="5000" spc="-10" dirty="0">
                <a:effectLst/>
                <a:latin typeface="+mn-lt"/>
                <a:ea typeface="Times New Roman" panose="02020603050405020304" pitchFamily="18" charset="0"/>
                <a:cs typeface="Times New Roman" panose="02020603050405020304" pitchFamily="18" charset="0"/>
              </a:rPr>
              <a:t> </a:t>
            </a:r>
            <a:r>
              <a:rPr lang="en-US" sz="5000" b="1" dirty="0">
                <a:effectLst/>
                <a:latin typeface="+mn-lt"/>
                <a:ea typeface="Times New Roman" panose="02020603050405020304" pitchFamily="18" charset="0"/>
                <a:cs typeface="Times New Roman" panose="02020603050405020304" pitchFamily="18" charset="0"/>
              </a:rPr>
              <a:t>SDLC</a:t>
            </a:r>
            <a:r>
              <a:rPr lang="en-US" sz="5000" b="1" spc="-1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process</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is</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based</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on</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the</a:t>
            </a:r>
            <a:r>
              <a:rPr lang="en-US" sz="5000" spc="-1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ISO</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9001</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guidelines.</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My</a:t>
            </a:r>
            <a:r>
              <a:rPr lang="en-US" sz="5000" spc="-1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aim</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was</a:t>
            </a:r>
            <a:r>
              <a:rPr lang="en-US" sz="5000" spc="-26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to</a:t>
            </a:r>
            <a:r>
              <a:rPr lang="en-US" sz="5000" spc="-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follow the</a:t>
            </a:r>
            <a:r>
              <a:rPr lang="en-US" sz="5000" spc="-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ISO guidelines</a:t>
            </a:r>
            <a:r>
              <a:rPr lang="en-US" sz="5000" spc="-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and develop</a:t>
            </a:r>
            <a:r>
              <a:rPr lang="en-US" sz="5000" spc="-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a perfect</a:t>
            </a:r>
            <a:r>
              <a:rPr lang="en-US" sz="5000" spc="-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system.</a:t>
            </a:r>
            <a:endParaRPr lang="en-IN" sz="5000" dirty="0">
              <a:effectLst/>
              <a:latin typeface="+mn-lt"/>
              <a:ea typeface="Times New Roman" panose="02020603050405020304" pitchFamily="18" charset="0"/>
              <a:cs typeface="Vrinda" panose="020B0502040204020203" pitchFamily="34" charset="0"/>
            </a:endParaRPr>
          </a:p>
          <a:p>
            <a:pPr marL="0" indent="0" algn="just">
              <a:lnSpc>
                <a:spcPct val="150000"/>
              </a:lnSpc>
              <a:spcBef>
                <a:spcPts val="735"/>
              </a:spcBef>
              <a:spcAft>
                <a:spcPts val="600"/>
              </a:spcAft>
              <a:buNone/>
            </a:pPr>
            <a:r>
              <a:rPr lang="en-US" sz="5000" dirty="0">
                <a:effectLst/>
                <a:latin typeface="+mn-lt"/>
                <a:ea typeface="Times New Roman" panose="02020603050405020304" pitchFamily="18" charset="0"/>
                <a:cs typeface="Vrinda" panose="020B0502040204020203" pitchFamily="34" charset="0"/>
              </a:rPr>
              <a:t>The</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system</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development</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was</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organized</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into</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6</a:t>
            </a:r>
            <a:r>
              <a:rPr lang="en-US" sz="5000" spc="-20"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major</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parts:</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Requirement</a:t>
            </a:r>
            <a:r>
              <a:rPr lang="en-US" sz="5000" spc="-3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Gathering</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Analysis</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Documentation/Design</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Development/Coding</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Testing</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Implementation</a:t>
            </a: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843686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1">
            <a:extLst>
              <a:ext uri="{FF2B5EF4-FFF2-40B4-BE49-F238E27FC236}">
                <a16:creationId xmlns:a16="http://schemas.microsoft.com/office/drawing/2014/main" id="{3959F211-ED00-5F88-030E-A1A940E0F9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4584" y="836720"/>
            <a:ext cx="7601761" cy="5184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69249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23A9A-8C53-0226-EE6D-E27D5D89D651}"/>
              </a:ext>
            </a:extLst>
          </p:cNvPr>
          <p:cNvSpPr>
            <a:spLocks noGrp="1"/>
          </p:cNvSpPr>
          <p:nvPr>
            <p:ph type="title"/>
          </p:nvPr>
        </p:nvSpPr>
        <p:spPr/>
        <p:txBody>
          <a:bodyPr/>
          <a:lstStyle/>
          <a:p>
            <a:pPr algn="ctr"/>
            <a:r>
              <a:rPr lang="en-US" b="1" dirty="0">
                <a:solidFill>
                  <a:schemeClr val="tx1"/>
                </a:solidFill>
                <a:effectLst/>
                <a:ea typeface="Calibri" panose="020F0502020204030204" pitchFamily="34" charset="0"/>
                <a:cs typeface="Times New Roman" panose="02020603050405020304" pitchFamily="18" charset="0"/>
              </a:rPr>
              <a:t>Working of the Project</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0976D66-1F39-EE56-010F-5D971C159E47}"/>
              </a:ext>
            </a:extLst>
          </p:cNvPr>
          <p:cNvSpPr>
            <a:spLocks noGrp="1"/>
          </p:cNvSpPr>
          <p:nvPr>
            <p:ph idx="1"/>
          </p:nvPr>
        </p:nvSpPr>
        <p:spPr/>
        <p:txBody>
          <a:bodyPr/>
          <a:lstStyle/>
          <a:p>
            <a:pPr marL="0" indent="0" algn="just">
              <a:buNone/>
            </a:pPr>
            <a:r>
              <a:rPr lang="en-US" dirty="0">
                <a:effectLst/>
                <a:latin typeface="+mn-lt"/>
                <a:ea typeface="Times New Roman" panose="02020603050405020304" pitchFamily="18" charset="0"/>
                <a:cs typeface="Arial" panose="020B0604020202020204" pitchFamily="34" charset="0"/>
              </a:rPr>
              <a:t>The system functions to look into the grievances lodged by any student. Students may approach the cell to voice their grievances regarding academic matters, health services, library and other services. Anyone with a genuine grievance may approach the Co-</a:t>
            </a:r>
            <a:r>
              <a:rPr lang="en-US" dirty="0" err="1">
                <a:effectLst/>
                <a:latin typeface="+mn-lt"/>
                <a:ea typeface="Times New Roman" panose="02020603050405020304" pitchFamily="18" charset="0"/>
                <a:cs typeface="Arial" panose="020B0604020202020204" pitchFamily="34" charset="0"/>
              </a:rPr>
              <a:t>ordinator</a:t>
            </a:r>
            <a:r>
              <a:rPr lang="en-US" dirty="0">
                <a:effectLst/>
                <a:latin typeface="+mn-lt"/>
                <a:ea typeface="Times New Roman" panose="02020603050405020304" pitchFamily="18" charset="0"/>
                <a:cs typeface="Arial" panose="020B0604020202020204" pitchFamily="34" charset="0"/>
              </a:rPr>
              <a:t> or member of the Student’s Grievance cell,</a:t>
            </a:r>
            <a:r>
              <a:rPr lang="en-US" dirty="0">
                <a:effectLst/>
                <a:latin typeface="+mn-lt"/>
                <a:ea typeface="Times New Roman" panose="02020603050405020304" pitchFamily="18" charset="0"/>
                <a:cs typeface="Vrinda" panose="020B0502040204020203" pitchFamily="34" charset="0"/>
              </a:rPr>
              <a:t> </a:t>
            </a:r>
            <a:r>
              <a:rPr lang="en-US" dirty="0">
                <a:effectLst/>
                <a:latin typeface="+mn-lt"/>
                <a:ea typeface="Times New Roman" panose="02020603050405020304" pitchFamily="18" charset="0"/>
                <a:cs typeface="Arial" panose="020B0604020202020204" pitchFamily="34" charset="0"/>
              </a:rPr>
              <a:t>Grievance cell is formed in order to keep the healthy working atmosphere amongst staff and students, Admin can view the resolving status of all grievance.</a:t>
            </a:r>
            <a:endParaRPr lang="en-IN" dirty="0">
              <a:effectLst/>
              <a:latin typeface="+mn-lt"/>
              <a:ea typeface="Times New Roman" panose="02020603050405020304" pitchFamily="18" charset="0"/>
              <a:cs typeface="Vrinda" panose="020B0502040204020203" pitchFamily="34" charset="0"/>
            </a:endParaRPr>
          </a:p>
          <a:p>
            <a:pPr marL="0" indent="0">
              <a:buNone/>
            </a:pPr>
            <a:endParaRPr lang="en-IN" dirty="0"/>
          </a:p>
        </p:txBody>
      </p:sp>
    </p:spTree>
    <p:extLst>
      <p:ext uri="{BB962C8B-B14F-4D97-AF65-F5344CB8AC3E}">
        <p14:creationId xmlns:p14="http://schemas.microsoft.com/office/powerpoint/2010/main" val="41576837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5164F-D51A-6AE8-6C47-D5A582C271E1}"/>
              </a:ext>
            </a:extLst>
          </p:cNvPr>
          <p:cNvSpPr>
            <a:spLocks noGrp="1"/>
          </p:cNvSpPr>
          <p:nvPr>
            <p:ph type="title"/>
          </p:nvPr>
        </p:nvSpPr>
        <p:spPr/>
        <p:txBody>
          <a:bodyPr/>
          <a:lstStyle/>
          <a:p>
            <a:pPr marL="457200" indent="-457200" algn="ctr">
              <a:lnSpc>
                <a:spcPct val="150000"/>
              </a:lnSpc>
              <a:spcBef>
                <a:spcPts val="125"/>
              </a:spcBef>
              <a:spcAft>
                <a:spcPts val="0"/>
              </a:spcAft>
            </a:pPr>
            <a:r>
              <a:rPr lang="en-US" b="1" kern="0" spc="-10" dirty="0">
                <a:effectLst/>
                <a:cs typeface="Vrinda" panose="020B0502040204020203" pitchFamily="34" charset="0"/>
              </a:rPr>
              <a:t>Modules </a:t>
            </a:r>
            <a:r>
              <a:rPr lang="en-US" b="1" kern="0" spc="-5" dirty="0">
                <a:effectLst/>
                <a:cs typeface="Vrinda" panose="020B0502040204020203" pitchFamily="34" charset="0"/>
              </a:rPr>
              <a:t>of</a:t>
            </a:r>
            <a:r>
              <a:rPr lang="en-US" b="1" kern="0" spc="-10" dirty="0">
                <a:effectLst/>
                <a:cs typeface="Vrinda" panose="020B0502040204020203" pitchFamily="34" charset="0"/>
              </a:rPr>
              <a:t> </a:t>
            </a:r>
            <a:r>
              <a:rPr lang="en-US" b="1" kern="0" spc="-5" dirty="0">
                <a:effectLst/>
                <a:cs typeface="Vrinda" panose="020B0502040204020203" pitchFamily="34" charset="0"/>
              </a:rPr>
              <a:t>GRS</a:t>
            </a:r>
            <a:br>
              <a:rPr lang="en-IN" sz="1800" b="1" kern="0" dirty="0">
                <a:effectLst/>
                <a:latin typeface="Times New Roman" panose="02020603050405020304" pitchFamily="18" charset="0"/>
                <a:cs typeface="Vrinda" panose="020B0502040204020203" pitchFamily="34" charset="0"/>
              </a:rPr>
            </a:br>
            <a:r>
              <a:rPr lang="en-US" sz="1800" b="1" dirty="0">
                <a:effectLst/>
                <a:latin typeface="Times New Roman" panose="02020603050405020304" pitchFamily="18" charset="0"/>
                <a:ea typeface="Times New Roman" panose="02020603050405020304" pitchFamily="18" charset="0"/>
                <a:cs typeface="Vrinda" panose="020B0502040204020203" pitchFamily="34" charset="0"/>
              </a:rPr>
              <a:t> </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sp>
        <p:nvSpPr>
          <p:cNvPr id="3" name="Content Placeholder 2">
            <a:extLst>
              <a:ext uri="{FF2B5EF4-FFF2-40B4-BE49-F238E27FC236}">
                <a16:creationId xmlns:a16="http://schemas.microsoft.com/office/drawing/2014/main" id="{6E842B12-168E-4F02-1A9E-F3F3F4E57813}"/>
              </a:ext>
            </a:extLst>
          </p:cNvPr>
          <p:cNvSpPr>
            <a:spLocks noGrp="1"/>
          </p:cNvSpPr>
          <p:nvPr>
            <p:ph idx="1"/>
          </p:nvPr>
        </p:nvSpPr>
        <p:spPr/>
        <p:txBody>
          <a:bodyPr>
            <a:normAutofit fontScale="77500" lnSpcReduction="20000"/>
          </a:bodyPr>
          <a:lstStyle/>
          <a:p>
            <a:pPr lvl="0" algn="just">
              <a:lnSpc>
                <a:spcPct val="150000"/>
              </a:lnSpc>
              <a:spcBef>
                <a:spcPts val="675"/>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Login Module</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670"/>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Registration</a:t>
            </a:r>
            <a:r>
              <a:rPr lang="en-US" sz="2400" spc="-3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Module</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675"/>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Student</a:t>
            </a:r>
            <a:r>
              <a:rPr lang="en-US" sz="2400" spc="-10"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Complain</a:t>
            </a:r>
            <a:r>
              <a:rPr lang="en-US" sz="2400" spc="-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Module</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675"/>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Admin</a:t>
            </a:r>
            <a:r>
              <a:rPr lang="en-US" sz="2400" spc="-1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Login</a:t>
            </a:r>
            <a:r>
              <a:rPr lang="en-US" sz="2400" spc="-1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and</a:t>
            </a:r>
            <a:r>
              <a:rPr lang="en-US" sz="2400" spc="-10"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Authentication</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675"/>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Complain</a:t>
            </a:r>
            <a:r>
              <a:rPr lang="en-US" sz="2400" spc="-3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Progress</a:t>
            </a:r>
            <a:r>
              <a:rPr lang="en-US" sz="2400" spc="-30"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Management</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670"/>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Dashboard</a:t>
            </a:r>
            <a:r>
              <a:rPr lang="en-US" sz="2400" spc="-20"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Management</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735"/>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Final</a:t>
            </a:r>
            <a:r>
              <a:rPr lang="en-US" sz="2400" spc="-1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Report</a:t>
            </a:r>
            <a:r>
              <a:rPr lang="en-US" sz="2400" spc="-1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Management</a:t>
            </a:r>
            <a:endParaRPr lang="en-IN" sz="2400" dirty="0">
              <a:effectLst/>
              <a:latin typeface="+mn-lt"/>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42344859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5999" y="313509"/>
            <a:ext cx="10618869" cy="6737606"/>
          </a:xfrm>
        </p:spPr>
        <p:txBody>
          <a:bodyPr>
            <a:normAutofit/>
          </a:bodyPr>
          <a:lstStyle/>
          <a:p>
            <a:endParaRPr lang="en-US" dirty="0"/>
          </a:p>
          <a:p>
            <a:pPr marL="0" indent="0">
              <a:buNone/>
            </a:pPr>
            <a:endParaRPr lang="en-US" dirty="0"/>
          </a:p>
          <a:p>
            <a:endParaRPr lang="en-US" dirty="0"/>
          </a:p>
          <a:p>
            <a:endParaRPr lang="en-US" dirty="0"/>
          </a:p>
          <a:p>
            <a:endParaRPr lang="en-US" dirty="0"/>
          </a:p>
          <a:p>
            <a:endParaRPr lang="en-US" dirty="0"/>
          </a:p>
          <a:p>
            <a:endParaRPr lang="en-US" dirty="0"/>
          </a:p>
          <a:p>
            <a:pPr marL="0" indent="0">
              <a:buNone/>
            </a:pPr>
            <a:endParaRPr lang="en-US" dirty="0"/>
          </a:p>
          <a:p>
            <a:pPr marL="0" lvl="0" indent="0">
              <a:buNone/>
            </a:pPr>
            <a:endParaRPr lang="en-IN" sz="2000" b="1" dirty="0">
              <a:solidFill>
                <a:srgbClr val="000000"/>
              </a:solidFill>
            </a:endParaRPr>
          </a:p>
          <a:p>
            <a:pPr marL="0" lvl="0" indent="0">
              <a:buNone/>
            </a:pPr>
            <a:endParaRPr lang="en-IN" sz="2000" dirty="0">
              <a:latin typeface="Liberation Sans" pitchFamily="18"/>
              <a:ea typeface="DejaVu Sans" pitchFamily="2"/>
              <a:cs typeface="DejaVu Sans" pitchFamily="2"/>
            </a:endParaRPr>
          </a:p>
          <a:p>
            <a:pPr marL="0" indent="0">
              <a:buNone/>
            </a:pPr>
            <a:endParaRPr lang="en-IN" sz="2000" dirty="0">
              <a:latin typeface="Liberation Sans" pitchFamily="18"/>
              <a:ea typeface="DejaVu Sans" pitchFamily="2"/>
              <a:cs typeface="DejaVu Sans" pitchFamily="2"/>
            </a:endParaRPr>
          </a:p>
          <a:p>
            <a:pPr marL="0" lvl="0" indent="0">
              <a:buNone/>
            </a:pPr>
            <a:endParaRPr lang="en-IN" sz="2000" b="1" dirty="0">
              <a:solidFill>
                <a:srgbClr val="000000"/>
              </a:solidFill>
            </a:endParaRPr>
          </a:p>
          <a:p>
            <a:pPr marL="0" lvl="0" indent="0">
              <a:buNone/>
            </a:pPr>
            <a:endParaRPr lang="en-IN" sz="2000" b="1" dirty="0">
              <a:solidFill>
                <a:srgbClr val="000000"/>
              </a:solidFill>
            </a:endParaRPr>
          </a:p>
          <a:p>
            <a:pPr marL="0" indent="0">
              <a:buNone/>
            </a:pPr>
            <a:endParaRPr lang="en-US" sz="2000" dirty="0"/>
          </a:p>
          <a:p>
            <a:endParaRPr lang="en-US" dirty="0"/>
          </a:p>
        </p:txBody>
      </p:sp>
      <p:grpSp>
        <p:nvGrpSpPr>
          <p:cNvPr id="5" name="Group 4"/>
          <p:cNvGrpSpPr/>
          <p:nvPr/>
        </p:nvGrpSpPr>
        <p:grpSpPr>
          <a:xfrm>
            <a:off x="1722268" y="74275"/>
            <a:ext cx="8784101" cy="6557183"/>
            <a:chOff x="291097" y="123050"/>
            <a:chExt cx="8624303" cy="6433187"/>
          </a:xfrm>
        </p:grpSpPr>
        <p:graphicFrame>
          <p:nvGraphicFramePr>
            <p:cNvPr id="6" name="Diagram 5"/>
            <p:cNvGraphicFramePr/>
            <p:nvPr>
              <p:extLst>
                <p:ext uri="{D42A27DB-BD31-4B8C-83A1-F6EECF244321}">
                  <p14:modId xmlns:p14="http://schemas.microsoft.com/office/powerpoint/2010/main" val="300996710"/>
                </p:ext>
              </p:extLst>
            </p:nvPr>
          </p:nvGraphicFramePr>
          <p:xfrm>
            <a:off x="291097" y="123050"/>
            <a:ext cx="8624303" cy="64331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6705600" y="3090446"/>
              <a:ext cx="914400" cy="261610"/>
            </a:xfrm>
            <a:prstGeom prst="rect">
              <a:avLst/>
            </a:prstGeom>
            <a:noFill/>
          </p:spPr>
          <p:txBody>
            <a:bodyPr wrap="square" rtlCol="0">
              <a:spAutoFit/>
            </a:bodyPr>
            <a:lstStyle/>
            <a:p>
              <a:r>
                <a:rPr lang="en-IN" sz="1100" dirty="0">
                  <a:solidFill>
                    <a:srgbClr val="00B0F0"/>
                  </a:solidFill>
                </a:rPr>
                <a:t>Ref. to</a:t>
              </a:r>
              <a:endParaRPr lang="en-IN" sz="1200" dirty="0">
                <a:solidFill>
                  <a:srgbClr val="00B0F0"/>
                </a:solidFill>
              </a:endParaRPr>
            </a:p>
          </p:txBody>
        </p:sp>
        <p:sp>
          <p:nvSpPr>
            <p:cNvPr id="8" name="TextBox 7"/>
            <p:cNvSpPr txBox="1"/>
            <p:nvPr/>
          </p:nvSpPr>
          <p:spPr>
            <a:xfrm>
              <a:off x="4953000" y="3124200"/>
              <a:ext cx="1066800" cy="261610"/>
            </a:xfrm>
            <a:prstGeom prst="rect">
              <a:avLst/>
            </a:prstGeom>
            <a:noFill/>
          </p:spPr>
          <p:txBody>
            <a:bodyPr wrap="square" rtlCol="0">
              <a:spAutoFit/>
            </a:bodyPr>
            <a:lstStyle/>
            <a:p>
              <a:r>
                <a:rPr lang="en-IN" sz="1100" dirty="0">
                  <a:solidFill>
                    <a:srgbClr val="00B0F0"/>
                  </a:solidFill>
                </a:rPr>
                <a:t>Department</a:t>
              </a:r>
            </a:p>
          </p:txBody>
        </p:sp>
        <p:sp>
          <p:nvSpPr>
            <p:cNvPr id="9" name="TextBox 8"/>
            <p:cNvSpPr txBox="1"/>
            <p:nvPr/>
          </p:nvSpPr>
          <p:spPr>
            <a:xfrm>
              <a:off x="8153400" y="3124201"/>
              <a:ext cx="762000" cy="430887"/>
            </a:xfrm>
            <a:prstGeom prst="rect">
              <a:avLst/>
            </a:prstGeom>
            <a:noFill/>
          </p:spPr>
          <p:txBody>
            <a:bodyPr wrap="square" rtlCol="0">
              <a:spAutoFit/>
            </a:bodyPr>
            <a:lstStyle/>
            <a:p>
              <a:r>
                <a:rPr lang="en-IN" sz="1100" dirty="0">
                  <a:solidFill>
                    <a:srgbClr val="00B0F0"/>
                  </a:solidFill>
                </a:rPr>
                <a:t>College/</a:t>
              </a:r>
            </a:p>
            <a:p>
              <a:r>
                <a:rPr lang="en-IN" sz="1100" dirty="0">
                  <a:solidFill>
                    <a:srgbClr val="00B0F0"/>
                  </a:solidFill>
                </a:rPr>
                <a:t>University</a:t>
              </a:r>
            </a:p>
          </p:txBody>
        </p:sp>
        <p:cxnSp>
          <p:nvCxnSpPr>
            <p:cNvPr id="10" name="Straight Arrow Connector 9"/>
            <p:cNvCxnSpPr/>
            <p:nvPr/>
          </p:nvCxnSpPr>
          <p:spPr>
            <a:xfrm>
              <a:off x="5943600" y="4343400"/>
              <a:ext cx="1584000" cy="0"/>
            </a:xfrm>
            <a:prstGeom prst="straightConnector1">
              <a:avLst/>
            </a:prstGeom>
            <a:ln w="12700" cmpd="sng">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2" name="Elbow Connector 11"/>
            <p:cNvCxnSpPr/>
            <p:nvPr/>
          </p:nvCxnSpPr>
          <p:spPr>
            <a:xfrm rot="5400000">
              <a:off x="7124700" y="4914900"/>
              <a:ext cx="1066800" cy="685800"/>
            </a:xfrm>
            <a:prstGeom prst="bentConnector3">
              <a:avLst>
                <a:gd name="adj1" fmla="val 50000"/>
              </a:avLst>
            </a:prstGeom>
            <a:ln w="12700" cmpd="sng">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nvGrpSpPr>
            <p:cNvPr id="14" name="Group 32"/>
            <p:cNvGrpSpPr/>
            <p:nvPr/>
          </p:nvGrpSpPr>
          <p:grpSpPr>
            <a:xfrm>
              <a:off x="6477000" y="5791200"/>
              <a:ext cx="1167539" cy="679715"/>
              <a:chOff x="7905542" y="4094741"/>
              <a:chExt cx="710339" cy="679715"/>
            </a:xfrm>
            <a:scene3d>
              <a:camera prst="orthographicFront"/>
              <a:lightRig rig="flat" dir="t"/>
            </a:scene3d>
          </p:grpSpPr>
          <p:sp>
            <p:nvSpPr>
              <p:cNvPr id="25" name="Rounded Rectangle 24"/>
              <p:cNvSpPr/>
              <p:nvPr/>
            </p:nvSpPr>
            <p:spPr>
              <a:xfrm rot="10800000" flipH="1" flipV="1">
                <a:off x="7905542" y="4094741"/>
                <a:ext cx="710339" cy="679715"/>
              </a:xfrm>
              <a:prstGeom prst="roundRect">
                <a:avLst>
                  <a:gd name="adj" fmla="val 10000"/>
                </a:avLst>
              </a:prstGeom>
              <a:sp3d prstMaterial="dkEdge">
                <a:bevelT w="8200" h="38100"/>
              </a:sp3d>
            </p:spPr>
            <p:style>
              <a:lnRef idx="0">
                <a:schemeClr val="lt1">
                  <a:hueOff val="0"/>
                  <a:satOff val="0"/>
                  <a:lumOff val="0"/>
                  <a:alphaOff val="0"/>
                </a:schemeClr>
              </a:lnRef>
              <a:fillRef idx="2">
                <a:schemeClr val="accent2">
                  <a:hueOff val="0"/>
                  <a:satOff val="0"/>
                  <a:lumOff val="0"/>
                  <a:alphaOff val="0"/>
                </a:schemeClr>
              </a:fillRef>
              <a:effectRef idx="1">
                <a:schemeClr val="accent2">
                  <a:hueOff val="0"/>
                  <a:satOff val="0"/>
                  <a:lumOff val="0"/>
                  <a:alphaOff val="0"/>
                </a:schemeClr>
              </a:effectRef>
              <a:fontRef idx="minor">
                <a:schemeClr val="dk1"/>
              </a:fontRef>
            </p:style>
          </p:sp>
          <p:sp>
            <p:nvSpPr>
              <p:cNvPr id="26" name="Rounded Rectangle 4"/>
              <p:cNvSpPr/>
              <p:nvPr/>
            </p:nvSpPr>
            <p:spPr>
              <a:xfrm>
                <a:off x="7925450" y="4114649"/>
                <a:ext cx="670523" cy="639899"/>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a:t>University</a:t>
                </a:r>
              </a:p>
            </p:txBody>
          </p:sp>
        </p:grpSp>
        <p:grpSp>
          <p:nvGrpSpPr>
            <p:cNvPr id="15" name="Group 48"/>
            <p:cNvGrpSpPr/>
            <p:nvPr/>
          </p:nvGrpSpPr>
          <p:grpSpPr>
            <a:xfrm>
              <a:off x="838200" y="4038600"/>
              <a:ext cx="3505200" cy="2133600"/>
              <a:chOff x="990600" y="3276600"/>
              <a:chExt cx="3505200" cy="2133600"/>
            </a:xfrm>
          </p:grpSpPr>
          <p:grpSp>
            <p:nvGrpSpPr>
              <p:cNvPr id="21" name="Group 47"/>
              <p:cNvGrpSpPr/>
              <p:nvPr/>
            </p:nvGrpSpPr>
            <p:grpSpPr>
              <a:xfrm>
                <a:off x="990600" y="3276600"/>
                <a:ext cx="3505200" cy="2133600"/>
                <a:chOff x="990600" y="3276600"/>
                <a:chExt cx="3505200" cy="2133600"/>
              </a:xfrm>
            </p:grpSpPr>
            <p:sp>
              <p:nvSpPr>
                <p:cNvPr id="23" name="Rounded Rectangle 4"/>
                <p:cNvSpPr/>
                <p:nvPr/>
              </p:nvSpPr>
              <p:spPr>
                <a:xfrm>
                  <a:off x="990600" y="3276600"/>
                  <a:ext cx="3505200" cy="2133600"/>
                </a:xfrm>
                <a:prstGeom prst="flowChartAlternateProcess">
                  <a:avLst/>
                </a:prstGeom>
                <a:gradFill>
                  <a:gsLst>
                    <a:gs pos="11000">
                      <a:schemeClr val="accent1">
                        <a:lumMod val="40000"/>
                        <a:lumOff val="60000"/>
                      </a:schemeClr>
                    </a:gs>
                    <a:gs pos="50000">
                      <a:schemeClr val="accent1">
                        <a:tint val="44500"/>
                        <a:satMod val="160000"/>
                      </a:schemeClr>
                    </a:gs>
                    <a:gs pos="100000">
                      <a:schemeClr val="accent1">
                        <a:tint val="23500"/>
                        <a:satMod val="160000"/>
                      </a:scheme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p:cNvSpPr txBox="1"/>
                <p:nvPr/>
              </p:nvSpPr>
              <p:spPr>
                <a:xfrm>
                  <a:off x="1828800" y="3352800"/>
                  <a:ext cx="2057401" cy="322659"/>
                </a:xfrm>
                <a:prstGeom prst="round2SameRect">
                  <a:avLst/>
                </a:prstGeom>
                <a:gradFill>
                  <a:gsLst>
                    <a:gs pos="11000">
                      <a:srgbClr val="00B0F0"/>
                    </a:gs>
                    <a:gs pos="50000">
                      <a:schemeClr val="accent1">
                        <a:tint val="44500"/>
                        <a:satMod val="160000"/>
                      </a:schemeClr>
                    </a:gs>
                    <a:gs pos="100000">
                      <a:schemeClr val="accent1">
                        <a:tint val="23500"/>
                        <a:satMod val="160000"/>
                      </a:schemeClr>
                    </a:gs>
                  </a:gsLst>
                  <a:lin ang="5400000" scaled="0"/>
                </a:gradFill>
                <a:ln>
                  <a:solidFill>
                    <a:schemeClr val="bg1">
                      <a:lumMod val="65000"/>
                    </a:schemeClr>
                  </a:solidFill>
                </a:ln>
              </p:spPr>
              <p:txBody>
                <a:bodyPr wrap="square" rtlCol="0">
                  <a:spAutoFit/>
                </a:bodyPr>
                <a:lstStyle/>
                <a:p>
                  <a:pPr algn="ctr"/>
                  <a:r>
                    <a:rPr lang="en-IN" sz="1400" i="1" dirty="0"/>
                    <a:t>Complaint Status</a:t>
                  </a:r>
                  <a:endParaRPr lang="en-IN" sz="1600" i="1" dirty="0"/>
                </a:p>
              </p:txBody>
            </p:sp>
          </p:grpSp>
          <p:graphicFrame>
            <p:nvGraphicFramePr>
              <p:cNvPr id="22" name="Diagram 21"/>
              <p:cNvGraphicFramePr/>
              <p:nvPr/>
            </p:nvGraphicFramePr>
            <p:xfrm>
              <a:off x="1491996" y="4004187"/>
              <a:ext cx="2506980" cy="121428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cxnSp>
          <p:nvCxnSpPr>
            <p:cNvPr id="16" name="Straight Arrow Connector 15"/>
            <p:cNvCxnSpPr/>
            <p:nvPr/>
          </p:nvCxnSpPr>
          <p:spPr>
            <a:xfrm>
              <a:off x="2819400" y="3276600"/>
              <a:ext cx="0" cy="762000"/>
            </a:xfrm>
            <a:prstGeom prst="straightConnector1">
              <a:avLst/>
            </a:prstGeom>
            <a:ln w="25400">
              <a:prstDash val="sysDot"/>
              <a:tailEnd type="arrow"/>
            </a:ln>
          </p:spPr>
          <p:style>
            <a:lnRef idx="1">
              <a:schemeClr val="accent1"/>
            </a:lnRef>
            <a:fillRef idx="0">
              <a:schemeClr val="accent1"/>
            </a:fillRef>
            <a:effectRef idx="0">
              <a:schemeClr val="accent1"/>
            </a:effectRef>
            <a:fontRef idx="minor">
              <a:schemeClr val="tx1"/>
            </a:fontRef>
          </p:style>
        </p:cxnSp>
        <p:grpSp>
          <p:nvGrpSpPr>
            <p:cNvPr id="17" name="Group 59"/>
            <p:cNvGrpSpPr/>
            <p:nvPr/>
          </p:nvGrpSpPr>
          <p:grpSpPr>
            <a:xfrm>
              <a:off x="4343400" y="2590800"/>
              <a:ext cx="2514600" cy="2286000"/>
              <a:chOff x="4343400" y="2362200"/>
              <a:chExt cx="2514600" cy="2286000"/>
            </a:xfrm>
          </p:grpSpPr>
          <p:cxnSp>
            <p:nvCxnSpPr>
              <p:cNvPr id="18" name="Straight Connector 17"/>
              <p:cNvCxnSpPr/>
              <p:nvPr/>
            </p:nvCxnSpPr>
            <p:spPr>
              <a:xfrm flipH="1">
                <a:off x="4800600" y="2362200"/>
                <a:ext cx="2057400" cy="0"/>
              </a:xfrm>
              <a:prstGeom prst="line">
                <a:avLst/>
              </a:prstGeom>
              <a:ln w="25400">
                <a:solidFill>
                  <a:schemeClr val="tx2">
                    <a:lumMod val="60000"/>
                    <a:lumOff val="40000"/>
                  </a:schemeClr>
                </a:solidFill>
                <a:prstDash val="sysDot"/>
              </a:ln>
            </p:spPr>
            <p:style>
              <a:lnRef idx="1">
                <a:schemeClr val="accent2"/>
              </a:lnRef>
              <a:fillRef idx="0">
                <a:schemeClr val="accent2"/>
              </a:fillRef>
              <a:effectRef idx="0">
                <a:schemeClr val="accent2"/>
              </a:effectRef>
              <a:fontRef idx="minor">
                <a:schemeClr val="tx1"/>
              </a:fontRef>
            </p:style>
          </p:cxnSp>
          <p:cxnSp>
            <p:nvCxnSpPr>
              <p:cNvPr id="19" name="Straight Connector 18"/>
              <p:cNvCxnSpPr/>
              <p:nvPr/>
            </p:nvCxnSpPr>
            <p:spPr>
              <a:xfrm>
                <a:off x="4800600" y="2362200"/>
                <a:ext cx="0" cy="2286000"/>
              </a:xfrm>
              <a:prstGeom prst="line">
                <a:avLst/>
              </a:prstGeom>
              <a:ln w="25400">
                <a:solidFill>
                  <a:schemeClr val="tx2">
                    <a:lumMod val="60000"/>
                    <a:lumOff val="40000"/>
                  </a:schemeClr>
                </a:solidFill>
                <a:prstDash val="sysDot"/>
              </a:ln>
            </p:spPr>
            <p:style>
              <a:lnRef idx="1">
                <a:schemeClr val="accent2"/>
              </a:lnRef>
              <a:fillRef idx="0">
                <a:schemeClr val="accent2"/>
              </a:fillRef>
              <a:effectRef idx="0">
                <a:schemeClr val="accent2"/>
              </a:effectRef>
              <a:fontRef idx="minor">
                <a:schemeClr val="tx1"/>
              </a:fontRef>
            </p:style>
          </p:cxnSp>
          <p:cxnSp>
            <p:nvCxnSpPr>
              <p:cNvPr id="20" name="Straight Arrow Connector 19"/>
              <p:cNvCxnSpPr/>
              <p:nvPr/>
            </p:nvCxnSpPr>
            <p:spPr>
              <a:xfrm flipH="1">
                <a:off x="4343400" y="4648200"/>
                <a:ext cx="457200" cy="0"/>
              </a:xfrm>
              <a:prstGeom prst="straightConnector1">
                <a:avLst/>
              </a:prstGeom>
              <a:ln w="25400">
                <a:solidFill>
                  <a:schemeClr val="tx2">
                    <a:lumMod val="60000"/>
                    <a:lumOff val="40000"/>
                  </a:schemeClr>
                </a:solidFill>
                <a:prstDash val="sysDot"/>
                <a:tailEnd type="arrow"/>
              </a:ln>
            </p:spPr>
            <p:style>
              <a:lnRef idx="1">
                <a:schemeClr val="accent2"/>
              </a:lnRef>
              <a:fillRef idx="0">
                <a:schemeClr val="accent2"/>
              </a:fillRef>
              <a:effectRef idx="0">
                <a:schemeClr val="accent2"/>
              </a:effectRef>
              <a:fontRef idx="minor">
                <a:schemeClr val="tx1"/>
              </a:fontRef>
            </p:style>
          </p:cxnSp>
        </p:grpSp>
      </p:grpSp>
    </p:spTree>
    <p:extLst>
      <p:ext uri="{BB962C8B-B14F-4D97-AF65-F5344CB8AC3E}">
        <p14:creationId xmlns:p14="http://schemas.microsoft.com/office/powerpoint/2010/main" val="26584859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A8B23-A602-BD02-7103-2198F6298478}"/>
              </a:ext>
            </a:extLst>
          </p:cNvPr>
          <p:cNvSpPr>
            <a:spLocks noGrp="1"/>
          </p:cNvSpPr>
          <p:nvPr>
            <p:ph type="title"/>
          </p:nvPr>
        </p:nvSpPr>
        <p:spPr/>
        <p:txBody>
          <a:bodyPr/>
          <a:lstStyle/>
          <a:p>
            <a:pPr algn="ctr"/>
            <a:r>
              <a:rPr lang="en-IN" b="1" dirty="0"/>
              <a:t>DFD of GRS</a:t>
            </a:r>
          </a:p>
        </p:txBody>
      </p:sp>
      <p:pic>
        <p:nvPicPr>
          <p:cNvPr id="4" name="Picture 3">
            <a:extLst>
              <a:ext uri="{FF2B5EF4-FFF2-40B4-BE49-F238E27FC236}">
                <a16:creationId xmlns:a16="http://schemas.microsoft.com/office/drawing/2014/main" id="{EB38B0D4-8E69-C579-15C6-CE26904BE747}"/>
              </a:ext>
            </a:extLst>
          </p:cNvPr>
          <p:cNvPicPr>
            <a:picLocks noChangeAspect="1"/>
          </p:cNvPicPr>
          <p:nvPr/>
        </p:nvPicPr>
        <p:blipFill>
          <a:blip r:embed="rId2"/>
          <a:stretch>
            <a:fillRect/>
          </a:stretch>
        </p:blipFill>
        <p:spPr>
          <a:xfrm>
            <a:off x="3063968" y="1651047"/>
            <a:ext cx="5176297" cy="5277975"/>
          </a:xfrm>
          <a:prstGeom prst="rect">
            <a:avLst/>
          </a:prstGeom>
        </p:spPr>
      </p:pic>
    </p:spTree>
    <p:extLst>
      <p:ext uri="{BB962C8B-B14F-4D97-AF65-F5344CB8AC3E}">
        <p14:creationId xmlns:p14="http://schemas.microsoft.com/office/powerpoint/2010/main" val="31408379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80B31-A169-9952-63D8-5344608FA20C}"/>
              </a:ext>
            </a:extLst>
          </p:cNvPr>
          <p:cNvSpPr>
            <a:spLocks noGrp="1"/>
          </p:cNvSpPr>
          <p:nvPr>
            <p:ph type="title"/>
          </p:nvPr>
        </p:nvSpPr>
        <p:spPr/>
        <p:txBody>
          <a:bodyPr/>
          <a:lstStyle/>
          <a:p>
            <a:pPr algn="ctr"/>
            <a:r>
              <a:rPr lang="en-US" b="1" dirty="0">
                <a:effectLst/>
                <a:latin typeface="+mn-lt"/>
                <a:ea typeface="Times New Roman" panose="02020603050405020304" pitchFamily="18" charset="0"/>
                <a:cs typeface="Vrinda" panose="020B0502040204020203" pitchFamily="34" charset="0"/>
              </a:rPr>
              <a:t>Prototype</a:t>
            </a:r>
            <a:r>
              <a:rPr lang="en-US" b="1" spc="-30" dirty="0">
                <a:effectLst/>
                <a:latin typeface="+mn-lt"/>
                <a:ea typeface="Times New Roman" panose="02020603050405020304" pitchFamily="18" charset="0"/>
                <a:cs typeface="Vrinda" panose="020B0502040204020203" pitchFamily="34" charset="0"/>
              </a:rPr>
              <a:t> </a:t>
            </a:r>
            <a:r>
              <a:rPr lang="en-US" b="1" dirty="0">
                <a:effectLst/>
                <a:latin typeface="+mn-lt"/>
                <a:ea typeface="Times New Roman" panose="02020603050405020304" pitchFamily="18" charset="0"/>
                <a:cs typeface="Vrinda" panose="020B0502040204020203" pitchFamily="34" charset="0"/>
              </a:rPr>
              <a:t>of</a:t>
            </a:r>
            <a:r>
              <a:rPr lang="en-US" b="1" spc="-30" dirty="0">
                <a:effectLst/>
                <a:latin typeface="+mn-lt"/>
                <a:ea typeface="Times New Roman" panose="02020603050405020304" pitchFamily="18" charset="0"/>
                <a:cs typeface="Vrinda" panose="020B0502040204020203" pitchFamily="34" charset="0"/>
              </a:rPr>
              <a:t> </a:t>
            </a:r>
            <a:r>
              <a:rPr lang="en-US" b="1" dirty="0">
                <a:effectLst/>
                <a:latin typeface="+mn-lt"/>
                <a:ea typeface="Times New Roman" panose="02020603050405020304" pitchFamily="18" charset="0"/>
                <a:cs typeface="Vrinda" panose="020B0502040204020203" pitchFamily="34" charset="0"/>
              </a:rPr>
              <a:t>the</a:t>
            </a:r>
            <a:r>
              <a:rPr lang="en-US" b="1" spc="-30" dirty="0">
                <a:effectLst/>
                <a:latin typeface="+mn-lt"/>
                <a:ea typeface="Times New Roman" panose="02020603050405020304" pitchFamily="18" charset="0"/>
                <a:cs typeface="Vrinda" panose="020B0502040204020203" pitchFamily="34" charset="0"/>
              </a:rPr>
              <a:t> </a:t>
            </a:r>
            <a:r>
              <a:rPr lang="en-US" b="1" spc="-30" dirty="0">
                <a:latin typeface="+mn-lt"/>
                <a:ea typeface="Times New Roman" panose="02020603050405020304" pitchFamily="18" charset="0"/>
                <a:cs typeface="Vrinda" panose="020B0502040204020203" pitchFamily="34" charset="0"/>
              </a:rPr>
              <a:t>GRS</a:t>
            </a:r>
            <a:endParaRPr lang="en-IN" b="1" dirty="0">
              <a:latin typeface="+mn-lt"/>
            </a:endParaRPr>
          </a:p>
        </p:txBody>
      </p:sp>
      <p:pic>
        <p:nvPicPr>
          <p:cNvPr id="3075" name="Picture 3" descr="Prototype of the proposed system ">
            <a:extLst>
              <a:ext uri="{FF2B5EF4-FFF2-40B4-BE49-F238E27FC236}">
                <a16:creationId xmlns:a16="http://schemas.microsoft.com/office/drawing/2014/main" id="{22B44629-2909-AB9C-AE1D-4E7C635B2628}"/>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1406444" y="1580113"/>
            <a:ext cx="8091488" cy="471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058707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416A0-4E07-33FD-532F-B279590B5C72}"/>
              </a:ext>
            </a:extLst>
          </p:cNvPr>
          <p:cNvSpPr>
            <a:spLocks noGrp="1"/>
          </p:cNvSpPr>
          <p:nvPr>
            <p:ph type="title"/>
          </p:nvPr>
        </p:nvSpPr>
        <p:spPr/>
        <p:txBody>
          <a:bodyPr/>
          <a:lstStyle/>
          <a:p>
            <a:pPr algn="ctr"/>
            <a:r>
              <a:rPr lang="en-US" b="1" dirty="0">
                <a:solidFill>
                  <a:schemeClr val="tx1"/>
                </a:solidFill>
                <a:effectLst/>
                <a:ea typeface="Calibri" panose="020F0502020204030204" pitchFamily="34" charset="0"/>
                <a:cs typeface="Times New Roman" panose="02020603050405020304" pitchFamily="18" charset="0"/>
              </a:rPr>
              <a:t>PROJECT SNAPSHOTS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pic>
        <p:nvPicPr>
          <p:cNvPr id="4099" name="Picture 3">
            <a:extLst>
              <a:ext uri="{FF2B5EF4-FFF2-40B4-BE49-F238E27FC236}">
                <a16:creationId xmlns:a16="http://schemas.microsoft.com/office/drawing/2014/main" id="{B4492E99-BBAB-6FCE-8BEB-99D8F4C3FF8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1109" y="2080578"/>
            <a:ext cx="6054725" cy="292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4840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8103C-DFBA-01C2-7364-4A94DB04FC7E}"/>
              </a:ext>
            </a:extLst>
          </p:cNvPr>
          <p:cNvSpPr>
            <a:spLocks noGrp="1"/>
          </p:cNvSpPr>
          <p:nvPr>
            <p:ph type="title"/>
          </p:nvPr>
        </p:nvSpPr>
        <p:spPr>
          <a:xfrm>
            <a:off x="1182731" y="2298689"/>
            <a:ext cx="9404723" cy="1776164"/>
          </a:xfrm>
        </p:spPr>
        <p:txBody>
          <a:bodyPr vert="horz" lIns="91440" tIns="45720" rIns="91440" bIns="45720" rtlCol="0" anchor="ctr">
            <a:noAutofit/>
          </a:bodyPr>
          <a:lstStyle/>
          <a:p>
            <a:pPr algn="ctr"/>
            <a:r>
              <a:rPr lang="en-US" sz="4400" b="1" dirty="0">
                <a:solidFill>
                  <a:srgbClr val="FFFF00"/>
                </a:solidFill>
              </a:rPr>
              <a:t>Welcome to </a:t>
            </a:r>
            <a:r>
              <a:rPr lang="en-US" sz="4400" b="1" dirty="0">
                <a:solidFill>
                  <a:srgbClr val="FFFF00"/>
                </a:solidFill>
                <a:ea typeface="+mj-lt"/>
                <a:cs typeface="+mj-lt"/>
              </a:rPr>
              <a:t>Presentation </a:t>
            </a:r>
            <a:br>
              <a:rPr lang="en-US" sz="4400" b="1" dirty="0">
                <a:solidFill>
                  <a:srgbClr val="FFFF00"/>
                </a:solidFill>
                <a:ea typeface="+mj-lt"/>
                <a:cs typeface="+mj-lt"/>
              </a:rPr>
            </a:br>
            <a:r>
              <a:rPr lang="en-US" sz="4400" b="1" dirty="0">
                <a:solidFill>
                  <a:srgbClr val="FFFF00"/>
                </a:solidFill>
                <a:ea typeface="+mj-lt"/>
                <a:cs typeface="+mj-lt"/>
              </a:rPr>
              <a:t>on </a:t>
            </a:r>
            <a:br>
              <a:rPr lang="en-US" sz="4400" b="1" dirty="0">
                <a:solidFill>
                  <a:srgbClr val="FFFF00"/>
                </a:solidFill>
                <a:ea typeface="+mj-lt"/>
                <a:cs typeface="+mj-lt"/>
              </a:rPr>
            </a:br>
            <a:r>
              <a:rPr lang="en-US" sz="4400" b="1" dirty="0">
                <a:solidFill>
                  <a:srgbClr val="FFFF00"/>
                </a:solidFill>
                <a:effectLst/>
                <a:ea typeface="Times New Roman" panose="02020603050405020304" pitchFamily="18" charset="0"/>
                <a:cs typeface="Times New Roman" panose="02020603050405020304" pitchFamily="18" charset="0"/>
              </a:rPr>
              <a:t>Grievance Redressal System</a:t>
            </a:r>
            <a:endParaRPr lang="en-US" sz="4400" dirty="0">
              <a:solidFill>
                <a:srgbClr val="FFFF00"/>
              </a:solidFill>
            </a:endParaRPr>
          </a:p>
        </p:txBody>
      </p:sp>
    </p:spTree>
    <p:extLst>
      <p:ext uri="{BB962C8B-B14F-4D97-AF65-F5344CB8AC3E}">
        <p14:creationId xmlns:p14="http://schemas.microsoft.com/office/powerpoint/2010/main" val="18379400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9DF00-6B6C-D942-0FB8-A2CA08881AD5}"/>
              </a:ext>
            </a:extLst>
          </p:cNvPr>
          <p:cNvSpPr>
            <a:spLocks noGrp="1"/>
          </p:cNvSpPr>
          <p:nvPr>
            <p:ph type="title"/>
          </p:nvPr>
        </p:nvSpPr>
        <p:spPr/>
        <p:txBody>
          <a:bodyPr/>
          <a:lstStyle/>
          <a:p>
            <a:pPr marL="457200" algn="ctr">
              <a:lnSpc>
                <a:spcPct val="150000"/>
              </a:lnSpc>
              <a:spcBef>
                <a:spcPts val="735"/>
              </a:spcBef>
              <a:spcAft>
                <a:spcPts val="1000"/>
              </a:spcAft>
              <a:tabLst>
                <a:tab pos="520065" algn="l"/>
                <a:tab pos="520700" algn="l"/>
              </a:tabLst>
            </a:pP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r>
              <a:rPr lang="en-US" b="1" kern="0" dirty="0">
                <a:effectLst/>
                <a:cs typeface="Vrinda" panose="020B0502040204020203" pitchFamily="34" charset="0"/>
              </a:rPr>
              <a:t>ADMIN</a:t>
            </a:r>
            <a:r>
              <a:rPr lang="en-US" b="1" kern="0" spc="-10" dirty="0">
                <a:effectLst/>
                <a:cs typeface="Vrinda" panose="020B0502040204020203" pitchFamily="34" charset="0"/>
              </a:rPr>
              <a:t> </a:t>
            </a:r>
            <a:r>
              <a:rPr lang="en-US" b="1" kern="0" dirty="0">
                <a:effectLst/>
                <a:cs typeface="Vrinda" panose="020B0502040204020203" pitchFamily="34" charset="0"/>
              </a:rPr>
              <a:t>LOGIN</a:t>
            </a:r>
            <a:br>
              <a:rPr lang="en-IN" sz="1800" b="1" kern="0" dirty="0">
                <a:effectLst/>
                <a:latin typeface="Times New Roman" panose="02020603050405020304" pitchFamily="18" charset="0"/>
                <a:cs typeface="Vrinda" panose="020B0502040204020203" pitchFamily="34" charset="0"/>
              </a:rPr>
            </a:br>
            <a:endParaRPr lang="en-IN" dirty="0"/>
          </a:p>
        </p:txBody>
      </p:sp>
      <p:pic>
        <p:nvPicPr>
          <p:cNvPr id="5122" name="Picture 2">
            <a:extLst>
              <a:ext uri="{FF2B5EF4-FFF2-40B4-BE49-F238E27FC236}">
                <a16:creationId xmlns:a16="http://schemas.microsoft.com/office/drawing/2014/main" id="{36364407-12A6-B7A6-9C40-DE0ACFC1A7D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26232" y="2330712"/>
            <a:ext cx="6038850" cy="317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738102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6741B-3FC3-BCC2-7C19-AF1681420649}"/>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ADMIN DASHBOARD</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sp>
        <p:nvSpPr>
          <p:cNvPr id="4" name="Rectangle 2">
            <a:extLst>
              <a:ext uri="{FF2B5EF4-FFF2-40B4-BE49-F238E27FC236}">
                <a16:creationId xmlns:a16="http://schemas.microsoft.com/office/drawing/2014/main" id="{12AC1807-754B-9B38-83D1-6838C9535936}"/>
              </a:ext>
            </a:extLst>
          </p:cNvPr>
          <p:cNvSpPr>
            <a:spLocks noChangeArrowheads="1"/>
          </p:cNvSpPr>
          <p:nvPr/>
        </p:nvSpPr>
        <p:spPr bwMode="auto">
          <a:xfrm>
            <a:off x="2269182" y="1643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6145" name="Picture 1">
            <a:extLst>
              <a:ext uri="{FF2B5EF4-FFF2-40B4-BE49-F238E27FC236}">
                <a16:creationId xmlns:a16="http://schemas.microsoft.com/office/drawing/2014/main" id="{9F26C1FB-CCA9-AEB2-1EE4-8BBE5FF0A5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9507" y="2237794"/>
            <a:ext cx="6035675" cy="3398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48968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4DE0D-AC44-8A73-C8BE-E9C8115B118A}"/>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COLLEGE MANAGEMENT</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pic>
        <p:nvPicPr>
          <p:cNvPr id="7170" name="Picture 2">
            <a:extLst>
              <a:ext uri="{FF2B5EF4-FFF2-40B4-BE49-F238E27FC236}">
                <a16:creationId xmlns:a16="http://schemas.microsoft.com/office/drawing/2014/main" id="{F65C3868-1DAC-7E28-77C1-DD37F861B2E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9047" y="2418897"/>
            <a:ext cx="603885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744291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CE0EB-8EF9-F73D-E433-0990F21BB8CF}"/>
              </a:ext>
            </a:extLst>
          </p:cNvPr>
          <p:cNvSpPr>
            <a:spLocks noGrp="1"/>
          </p:cNvSpPr>
          <p:nvPr>
            <p:ph type="title"/>
          </p:nvPr>
        </p:nvSpPr>
        <p:spPr/>
        <p:txBody>
          <a:bodyPr/>
          <a:lstStyle/>
          <a:p>
            <a:pPr algn="ctr"/>
            <a:r>
              <a:rPr lang="en-US" b="1" u="none" strike="noStrike" dirty="0">
                <a:solidFill>
                  <a:schemeClr val="tx1"/>
                </a:solidFill>
                <a:effectLst/>
                <a:cs typeface="Vrinda" panose="020B0502040204020203" pitchFamily="34" charset="0"/>
              </a:rPr>
              <a:t>REGISTRATION</a:t>
            </a:r>
            <a:br>
              <a:rPr lang="en-IN" sz="1800" b="1" u="sng" dirty="0">
                <a:effectLst/>
                <a:latin typeface="Times New Roman" panose="02020603050405020304" pitchFamily="18" charset="0"/>
                <a:cs typeface="Vrinda" panose="020B0502040204020203" pitchFamily="34" charset="0"/>
              </a:rPr>
            </a:br>
            <a:endParaRPr lang="en-IN" dirty="0"/>
          </a:p>
        </p:txBody>
      </p:sp>
      <p:pic>
        <p:nvPicPr>
          <p:cNvPr id="8194" name="Picture 2">
            <a:extLst>
              <a:ext uri="{FF2B5EF4-FFF2-40B4-BE49-F238E27FC236}">
                <a16:creationId xmlns:a16="http://schemas.microsoft.com/office/drawing/2014/main" id="{A6C520DF-BB7F-7E7C-9221-713631B5765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16739" y="1853248"/>
            <a:ext cx="603885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717837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8D332-9EBA-6B7B-0C25-BE0FFBE0C097}"/>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STUDENT LOGIN</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pic>
        <p:nvPicPr>
          <p:cNvPr id="9219" name="Picture 3">
            <a:extLst>
              <a:ext uri="{FF2B5EF4-FFF2-40B4-BE49-F238E27FC236}">
                <a16:creationId xmlns:a16="http://schemas.microsoft.com/office/drawing/2014/main" id="{300C034E-FE6E-7212-6155-033EA4CD21B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86705" y="1731962"/>
            <a:ext cx="603885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219269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92074-AA56-6FBD-BB8A-92DE66B38B2F}"/>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USER DASHBOARD</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pic>
        <p:nvPicPr>
          <p:cNvPr id="10242" name="Picture 2">
            <a:extLst>
              <a:ext uri="{FF2B5EF4-FFF2-40B4-BE49-F238E27FC236}">
                <a16:creationId xmlns:a16="http://schemas.microsoft.com/office/drawing/2014/main" id="{3D8CC201-E212-59BA-5279-80492A8673C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9047" y="2067853"/>
            <a:ext cx="603885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742319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93D82-F811-00D2-67BF-84335FCA1905}"/>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UPDATE PROFLIE</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pic>
        <p:nvPicPr>
          <p:cNvPr id="11266" name="Picture 2">
            <a:extLst>
              <a:ext uri="{FF2B5EF4-FFF2-40B4-BE49-F238E27FC236}">
                <a16:creationId xmlns:a16="http://schemas.microsoft.com/office/drawing/2014/main" id="{E4560947-76B1-827E-639E-A0982F178B3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9047" y="1853248"/>
            <a:ext cx="603885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152505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4BBD5-37CF-0E15-090E-E210FB1A9DEB}"/>
              </a:ext>
            </a:extLst>
          </p:cNvPr>
          <p:cNvSpPr>
            <a:spLocks noGrp="1"/>
          </p:cNvSpPr>
          <p:nvPr>
            <p:ph type="title"/>
          </p:nvPr>
        </p:nvSpPr>
        <p:spPr/>
        <p:txBody>
          <a:bodyPr/>
          <a:lstStyle/>
          <a:p>
            <a:pPr algn="ctr"/>
            <a:r>
              <a:rPr lang="en-US" b="1" dirty="0">
                <a:solidFill>
                  <a:schemeClr val="tx1"/>
                </a:solidFill>
                <a:effectLst/>
                <a:ea typeface="Times New Roman" panose="02020603050405020304" pitchFamily="18" charset="0"/>
                <a:cs typeface="Vrinda" panose="020B0502040204020203" pitchFamily="34" charset="0"/>
              </a:rPr>
              <a:t>ADD COMPLAIN</a:t>
            </a:r>
            <a:endParaRPr lang="en-IN" dirty="0">
              <a:solidFill>
                <a:schemeClr val="tx1"/>
              </a:solidFill>
            </a:endParaRPr>
          </a:p>
        </p:txBody>
      </p:sp>
      <p:pic>
        <p:nvPicPr>
          <p:cNvPr id="12290" name="Picture 2">
            <a:extLst>
              <a:ext uri="{FF2B5EF4-FFF2-40B4-BE49-F238E27FC236}">
                <a16:creationId xmlns:a16="http://schemas.microsoft.com/office/drawing/2014/main" id="{F66B85BE-6B55-58AD-2793-C34DA1B7248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9047" y="1853248"/>
            <a:ext cx="603885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163955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9A62-D20E-EE03-EAE6-5B1C642C8F8E}"/>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MY COMPLAINS</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pic>
        <p:nvPicPr>
          <p:cNvPr id="13314" name="Picture 2">
            <a:extLst>
              <a:ext uri="{FF2B5EF4-FFF2-40B4-BE49-F238E27FC236}">
                <a16:creationId xmlns:a16="http://schemas.microsoft.com/office/drawing/2014/main" id="{C0FF1A7E-A00C-1362-3B45-3640B043C17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9047" y="1610678"/>
            <a:ext cx="603885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20413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7B9BA-FC4D-0247-A1E5-3F6AB7340AC6}"/>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CLOSED COMPLAINS</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pic>
        <p:nvPicPr>
          <p:cNvPr id="14338" name="Picture 2">
            <a:extLst>
              <a:ext uri="{FF2B5EF4-FFF2-40B4-BE49-F238E27FC236}">
                <a16:creationId xmlns:a16="http://schemas.microsoft.com/office/drawing/2014/main" id="{6E93EC50-AD9B-E8E0-27FD-C35A79B5162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9047" y="1731962"/>
            <a:ext cx="603885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95852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719AF-AFF8-0685-C468-36AA5C8DF1F6}"/>
              </a:ext>
            </a:extLst>
          </p:cNvPr>
          <p:cNvSpPr>
            <a:spLocks noGrp="1"/>
          </p:cNvSpPr>
          <p:nvPr>
            <p:ph type="title"/>
          </p:nvPr>
        </p:nvSpPr>
        <p:spPr/>
        <p:txBody>
          <a:bodyPr/>
          <a:lstStyle/>
          <a:p>
            <a:pPr algn="ctr"/>
            <a:r>
              <a:rPr lang="en-US" dirty="0">
                <a:ea typeface="+mj-lt"/>
                <a:cs typeface="+mj-lt"/>
              </a:rPr>
              <a:t> </a:t>
            </a:r>
            <a:r>
              <a:rPr lang="en-US" sz="4400" i="0" dirty="0">
                <a:effectLst/>
                <a:latin typeface="+mn-lt"/>
              </a:rPr>
              <a:t> </a:t>
            </a:r>
            <a:r>
              <a:rPr lang="en-US" b="1" i="0" dirty="0">
                <a:effectLst/>
              </a:rPr>
              <a:t>Grievance Redressal System </a:t>
            </a:r>
            <a:r>
              <a:rPr lang="en-US" b="1" dirty="0">
                <a:ea typeface="+mj-lt"/>
                <a:cs typeface="+mj-lt"/>
              </a:rPr>
              <a:t>Introduction</a:t>
            </a:r>
            <a:endParaRPr lang="en-US" dirty="0"/>
          </a:p>
        </p:txBody>
      </p:sp>
      <p:sp>
        <p:nvSpPr>
          <p:cNvPr id="3" name="Content Placeholder 2">
            <a:extLst>
              <a:ext uri="{FF2B5EF4-FFF2-40B4-BE49-F238E27FC236}">
                <a16:creationId xmlns:a16="http://schemas.microsoft.com/office/drawing/2014/main" id="{36CBFA9E-9740-EDEC-0E94-82E1CB43F760}"/>
              </a:ext>
            </a:extLst>
          </p:cNvPr>
          <p:cNvSpPr>
            <a:spLocks noGrp="1"/>
          </p:cNvSpPr>
          <p:nvPr>
            <p:ph idx="1"/>
          </p:nvPr>
        </p:nvSpPr>
        <p:spPr>
          <a:xfrm>
            <a:off x="1104293" y="2106185"/>
            <a:ext cx="8946541" cy="4195481"/>
          </a:xfrm>
        </p:spPr>
        <p:txBody>
          <a:bodyPr vert="horz" lIns="91440" tIns="45720" rIns="91440" bIns="45720" rtlCol="0" anchor="ctr">
            <a:normAutofit fontScale="92500" lnSpcReduction="20000"/>
          </a:bodyPr>
          <a:lstStyle/>
          <a:p>
            <a:pPr marL="0" indent="0" algn="just">
              <a:lnSpc>
                <a:spcPct val="150000"/>
              </a:lnSpc>
              <a:buNone/>
            </a:pPr>
            <a:r>
              <a:rPr lang="en-US" sz="2200" i="1" dirty="0">
                <a:effectLst/>
                <a:latin typeface="+mn-lt"/>
                <a:ea typeface="Times New Roman" panose="02020603050405020304" pitchFamily="18" charset="0"/>
                <a:cs typeface="Vrinda" panose="020B0502040204020203" pitchFamily="34" charset="0"/>
              </a:rPr>
              <a:t>The Grievance Redressal Cell (GRC) aims to look into the complaints lodged by any student and redress it as per requirement. The students can state their grievance regarding any academic and non- academic matter within the campus through the online and grievance/ suggestion box. The institution aims at solving the grievances of the students within stipulated academic and non- academic matter within the campus through the online and grievance/ suggestion box. The institution aims at solving the grievances of the students within stipulated time.</a:t>
            </a:r>
            <a:endParaRPr lang="en-IN" sz="2200" dirty="0">
              <a:effectLst/>
              <a:latin typeface="+mn-lt"/>
              <a:ea typeface="Times New Roman" panose="02020603050405020304" pitchFamily="18" charset="0"/>
              <a:cs typeface="Vrinda" panose="020B0502040204020203" pitchFamily="34" charset="0"/>
            </a:endParaRPr>
          </a:p>
          <a:p>
            <a:pPr marL="0" indent="0" algn="just">
              <a:lnSpc>
                <a:spcPct val="150000"/>
              </a:lnSpc>
              <a:buNone/>
            </a:pPr>
            <a:r>
              <a:rPr lang="en-US" sz="1800" i="1" dirty="0">
                <a:solidFill>
                  <a:srgbClr val="262626"/>
                </a:solidFill>
                <a:effectLst/>
                <a:latin typeface="Times New Roman" panose="02020603050405020304" pitchFamily="18" charset="0"/>
                <a:ea typeface="Times New Roman" panose="02020603050405020304" pitchFamily="18" charset="0"/>
                <a:cs typeface="Vrinda" panose="020B0502040204020203" pitchFamily="34" charset="0"/>
              </a:rPr>
              <a:t> </a:t>
            </a:r>
            <a:endParaRPr lang="en-IN" sz="1800" dirty="0">
              <a:effectLst/>
              <a:latin typeface="Times New Roman" panose="02020603050405020304" pitchFamily="18" charset="0"/>
              <a:ea typeface="Times New Roman" panose="02020603050405020304" pitchFamily="18" charset="0"/>
              <a:cs typeface="Vrinda" panose="020B0502040204020203" pitchFamily="34" charset="0"/>
            </a:endParaRPr>
          </a:p>
        </p:txBody>
      </p:sp>
    </p:spTree>
    <p:extLst>
      <p:ext uri="{BB962C8B-B14F-4D97-AF65-F5344CB8AC3E}">
        <p14:creationId xmlns:p14="http://schemas.microsoft.com/office/powerpoint/2010/main" val="27886008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E5290-6884-87AC-1639-FDB70695EBC9}"/>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UPDATE PASSWORD</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pic>
        <p:nvPicPr>
          <p:cNvPr id="15362" name="Picture 2">
            <a:extLst>
              <a:ext uri="{FF2B5EF4-FFF2-40B4-BE49-F238E27FC236}">
                <a16:creationId xmlns:a16="http://schemas.microsoft.com/office/drawing/2014/main" id="{F1C68040-9DD0-DCC1-69D1-7EA4FD3C5D8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25449" y="1853248"/>
            <a:ext cx="603885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726225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66CD1-FFD7-9DFA-EEA9-59472153010A}"/>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DISCUSSION FORUM</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pic>
        <p:nvPicPr>
          <p:cNvPr id="16386" name="Picture 2">
            <a:extLst>
              <a:ext uri="{FF2B5EF4-FFF2-40B4-BE49-F238E27FC236}">
                <a16:creationId xmlns:a16="http://schemas.microsoft.com/office/drawing/2014/main" id="{047404CF-584B-C97A-D0E1-D4FD4EAC58F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34779" y="1853248"/>
            <a:ext cx="603885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98481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A7B2E-5CC5-9FC2-63D7-A226C010CF1A}"/>
              </a:ext>
            </a:extLst>
          </p:cNvPr>
          <p:cNvSpPr>
            <a:spLocks noGrp="1"/>
          </p:cNvSpPr>
          <p:nvPr>
            <p:ph type="title"/>
          </p:nvPr>
        </p:nvSpPr>
        <p:spPr/>
        <p:txBody>
          <a:bodyPr/>
          <a:lstStyle/>
          <a:p>
            <a:pPr algn="ctr"/>
            <a:r>
              <a:rPr lang="en-US" b="1" dirty="0">
                <a:solidFill>
                  <a:schemeClr val="tx1"/>
                </a:solidFill>
                <a:effectLst/>
                <a:ea typeface="Calibri" panose="020F0502020204030204" pitchFamily="34" charset="0"/>
                <a:cs typeface="Times New Roman" panose="02020603050405020304" pitchFamily="18" charset="0"/>
              </a:rPr>
              <a:t>Advantages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78E385B4-4EB1-4143-A2EF-66FF206FCADA}"/>
              </a:ext>
            </a:extLst>
          </p:cNvPr>
          <p:cNvSpPr>
            <a:spLocks noGrp="1"/>
          </p:cNvSpPr>
          <p:nvPr>
            <p:ph idx="1"/>
          </p:nvPr>
        </p:nvSpPr>
        <p:spPr/>
        <p:txBody>
          <a:bodyPr>
            <a:normAutofit fontScale="70000" lnSpcReduction="20000"/>
          </a:bodyPr>
          <a:lstStyle/>
          <a:p>
            <a:pPr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It</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tracks</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all</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information</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various</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types</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complains.</a:t>
            </a:r>
            <a:r>
              <a:rPr lang="en-US" sz="2000" dirty="0">
                <a:effectLst/>
                <a:latin typeface="+mn-lt"/>
                <a:ea typeface="Times New Roman" panose="02020603050405020304" pitchFamily="18" charset="0"/>
                <a:cs typeface="Times New Roman" panose="02020603050405020304" pitchFamily="18" charset="0"/>
              </a:rPr>
              <a:t> </a:t>
            </a:r>
            <a:endParaRPr lang="en-IN" sz="2000" dirty="0">
              <a:effectLst/>
              <a:latin typeface="+mn-lt"/>
              <a:ea typeface="Times New Roman" panose="02020603050405020304" pitchFamily="18" charset="0"/>
              <a:cs typeface="Vrinda" panose="020B0502040204020203" pitchFamily="34" charset="0"/>
            </a:endParaRPr>
          </a:p>
          <a:p>
            <a:pPr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Manages</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information</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complainant.</a:t>
            </a:r>
            <a:endParaRPr lang="en-IN" sz="2000" dirty="0">
              <a:effectLst/>
              <a:latin typeface="+mn-lt"/>
              <a:ea typeface="Times New Roman" panose="02020603050405020304" pitchFamily="18" charset="0"/>
              <a:cs typeface="Vrinda" panose="020B0502040204020203" pitchFamily="34" charset="0"/>
            </a:endParaRPr>
          </a:p>
          <a:p>
            <a:pPr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Shows</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information</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and</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description</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various</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complains</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and</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their</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solutions.</a:t>
            </a:r>
            <a:endParaRPr lang="en-IN" sz="2000" dirty="0">
              <a:effectLst/>
              <a:latin typeface="+mn-lt"/>
              <a:ea typeface="Times New Roman" panose="02020603050405020304" pitchFamily="18" charset="0"/>
              <a:cs typeface="Vrinda" panose="020B0502040204020203" pitchFamily="34" charset="0"/>
            </a:endParaRPr>
          </a:p>
          <a:p>
            <a:pPr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To</a:t>
            </a:r>
            <a:r>
              <a:rPr lang="en-US" sz="2000" spc="-2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increase</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efficiency</a:t>
            </a:r>
            <a:r>
              <a:rPr lang="en-US" sz="2000" spc="-2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managing</a:t>
            </a:r>
            <a:r>
              <a:rPr lang="en-US" sz="2000" spc="-2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university</a:t>
            </a:r>
            <a:r>
              <a:rPr lang="en-US" sz="2000" spc="-2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rules</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and</a:t>
            </a:r>
            <a:r>
              <a:rPr lang="en-US" sz="2000" spc="-2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regulations.</a:t>
            </a:r>
            <a:endParaRPr lang="en-IN" sz="2000" dirty="0">
              <a:effectLst/>
              <a:latin typeface="+mn-lt"/>
              <a:ea typeface="Times New Roman" panose="02020603050405020304" pitchFamily="18" charset="0"/>
              <a:cs typeface="Vrinda" panose="020B0502040204020203" pitchFamily="34" charset="0"/>
            </a:endParaRPr>
          </a:p>
          <a:p>
            <a:pPr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It</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deals</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with</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monitoring</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information</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and</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feedbacks.</a:t>
            </a:r>
            <a:endParaRPr lang="en-IN" sz="2000" dirty="0">
              <a:effectLst/>
              <a:latin typeface="+mn-lt"/>
              <a:ea typeface="Times New Roman" panose="02020603050405020304" pitchFamily="18" charset="0"/>
              <a:cs typeface="Vrinda" panose="020B0502040204020203" pitchFamily="34" charset="0"/>
            </a:endParaRPr>
          </a:p>
          <a:p>
            <a:pPr marR="257810"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Adding, Editing, and updating of records is improved which results in proper data</a:t>
            </a:r>
            <a:r>
              <a:rPr lang="en-US" sz="2000" spc="5" dirty="0">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management</a:t>
            </a:r>
            <a:r>
              <a:rPr lang="en-US" sz="2000" spc="-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 online</a:t>
            </a:r>
            <a:r>
              <a:rPr lang="en-US" sz="2000" spc="-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complain system data.</a:t>
            </a:r>
          </a:p>
          <a:p>
            <a:pPr lvl="0" algn="just">
              <a:lnSpc>
                <a:spcPct val="150000"/>
              </a:lnSpc>
              <a:buFont typeface="Wingdings" panose="05000000000000000000" pitchFamily="2" charset="2"/>
              <a:buChar char="v"/>
            </a:pPr>
            <a:r>
              <a:rPr lang="en-US" sz="2000" dirty="0">
                <a:effectLst/>
                <a:latin typeface="+mn-lt"/>
                <a:ea typeface="Calibri" panose="020F0502020204030204" pitchFamily="34" charset="0"/>
                <a:cs typeface="Times New Roman" panose="02020603050405020304" pitchFamily="18" charset="0"/>
              </a:rPr>
              <a:t>It provides a fair and speedy means of grievance handling</a:t>
            </a:r>
            <a:r>
              <a:rPr lang="en-US" sz="2000" dirty="0">
                <a:effectLst/>
                <a:latin typeface="+mn-lt"/>
                <a:ea typeface="Times New Roman" panose="02020603050405020304" pitchFamily="18" charset="0"/>
                <a:cs typeface="Times New Roman" panose="02020603050405020304" pitchFamily="18" charset="0"/>
              </a:rPr>
              <a:t>.</a:t>
            </a:r>
            <a:endParaRPr lang="en-IN" sz="2000" dirty="0">
              <a:effectLst/>
              <a:latin typeface="+mn-lt"/>
              <a:ea typeface="Calibri" panose="020F0502020204030204" pitchFamily="34" charset="0"/>
              <a:cs typeface="Times New Roman" panose="02020603050405020304" pitchFamily="18" charset="0"/>
            </a:endParaRPr>
          </a:p>
          <a:p>
            <a:pPr lvl="0" algn="just">
              <a:lnSpc>
                <a:spcPct val="150000"/>
              </a:lnSpc>
              <a:spcAft>
                <a:spcPts val="1000"/>
              </a:spcAft>
              <a:buFont typeface="Wingdings" panose="05000000000000000000" pitchFamily="2" charset="2"/>
              <a:buChar char="v"/>
            </a:pPr>
            <a:r>
              <a:rPr lang="en-US" sz="2000" dirty="0">
                <a:effectLst/>
                <a:latin typeface="+mn-lt"/>
                <a:ea typeface="Calibri" panose="020F0502020204030204" pitchFamily="34" charset="0"/>
                <a:cs typeface="Times New Roman" panose="02020603050405020304" pitchFamily="18" charset="0"/>
              </a:rPr>
              <a:t>Builds harmonious education atmosphere in campus.</a:t>
            </a:r>
            <a:endParaRPr lang="en-IN" sz="2000" dirty="0">
              <a:effectLst/>
              <a:latin typeface="+mn-lt"/>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1040691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B35A1-47B5-E65C-5EEE-A349F5EAA725}"/>
              </a:ext>
            </a:extLst>
          </p:cNvPr>
          <p:cNvSpPr>
            <a:spLocks noGrp="1"/>
          </p:cNvSpPr>
          <p:nvPr>
            <p:ph type="title"/>
          </p:nvPr>
        </p:nvSpPr>
        <p:spPr/>
        <p:txBody>
          <a:bodyPr/>
          <a:lstStyle/>
          <a:p>
            <a:pPr algn="ctr"/>
            <a:r>
              <a:rPr lang="en-US" b="1" dirty="0">
                <a:ea typeface="+mj-lt"/>
                <a:cs typeface="+mj-lt"/>
              </a:rPr>
              <a:t>Conclusion</a:t>
            </a:r>
            <a:endParaRPr lang="en-US" b="1" dirty="0"/>
          </a:p>
        </p:txBody>
      </p:sp>
      <p:sp>
        <p:nvSpPr>
          <p:cNvPr id="3" name="Content Placeholder 2">
            <a:extLst>
              <a:ext uri="{FF2B5EF4-FFF2-40B4-BE49-F238E27FC236}">
                <a16:creationId xmlns:a16="http://schemas.microsoft.com/office/drawing/2014/main" id="{5218CB59-BDD9-347E-E70F-A73E382F306F}"/>
              </a:ext>
            </a:extLst>
          </p:cNvPr>
          <p:cNvSpPr>
            <a:spLocks noGrp="1"/>
          </p:cNvSpPr>
          <p:nvPr>
            <p:ph idx="1"/>
          </p:nvPr>
        </p:nvSpPr>
        <p:spPr/>
        <p:txBody>
          <a:bodyPr vert="horz" lIns="91440" tIns="45720" rIns="91440" bIns="45720" rtlCol="0" anchor="ctr">
            <a:normAutofit fontScale="62500" lnSpcReduction="20000"/>
          </a:bodyPr>
          <a:lstStyle/>
          <a:p>
            <a:pPr marL="0" marR="249555" indent="0" algn="just">
              <a:lnSpc>
                <a:spcPct val="150000"/>
              </a:lnSpc>
              <a:spcBef>
                <a:spcPts val="1150"/>
              </a:spcBef>
              <a:spcAft>
                <a:spcPts val="600"/>
              </a:spcAft>
              <a:buNone/>
            </a:pPr>
            <a:r>
              <a:rPr lang="en-US" sz="2300" dirty="0">
                <a:effectLst/>
                <a:latin typeface="+mn-lt"/>
                <a:ea typeface="Times New Roman" panose="02020603050405020304" pitchFamily="18" charset="0"/>
                <a:cs typeface="Times New Roman" panose="02020603050405020304" pitchFamily="18" charset="0"/>
              </a:rPr>
              <a:t>This </a:t>
            </a:r>
            <a:r>
              <a:rPr lang="en-US" sz="2300" b="1" dirty="0">
                <a:effectLst/>
                <a:latin typeface="+mn-lt"/>
                <a:ea typeface="Times New Roman" panose="02020603050405020304" pitchFamily="18" charset="0"/>
                <a:cs typeface="Times New Roman" panose="02020603050405020304" pitchFamily="18" charset="0"/>
              </a:rPr>
              <a:t>Grievance Redressal System </a:t>
            </a:r>
            <a:r>
              <a:rPr lang="en-US" sz="2300" dirty="0">
                <a:effectLst/>
                <a:latin typeface="+mn-lt"/>
                <a:ea typeface="Times New Roman" panose="02020603050405020304" pitchFamily="18" charset="0"/>
                <a:cs typeface="Times New Roman" panose="02020603050405020304" pitchFamily="18" charset="0"/>
              </a:rPr>
              <a:t>is an attempt to highlight the fact that there are hardly</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such</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systems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prevailing</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curtailing</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to</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the</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complaint</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redressed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for</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students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enrolled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in</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numerous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organizations.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This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paper</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has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demonstrated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a</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proposed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GRS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system</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for</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the</a:t>
            </a:r>
            <a:r>
              <a:rPr lang="en-US" sz="2300" spc="-26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grievance redressed of students covering various domains of complaints which could be</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lodged easily and thus leading to easy and sure solutions or redressed to the problems being</a:t>
            </a:r>
            <a:r>
              <a:rPr lang="en-US" sz="2300" spc="-26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faced by a student on a regular basis. The technologies used comprise of HTML and CSS to</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design a user-friendly graphical user interface, PHP, and SQL to keep track of the records at</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the</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back</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end.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This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system</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would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be</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suitable</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for any organization for the resolution of</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complaints</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and</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thus</a:t>
            </a:r>
            <a:r>
              <a:rPr lang="en-US" sz="2300" spc="-1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lead</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to</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a</a:t>
            </a:r>
            <a:r>
              <a:rPr lang="en-US" sz="2300" spc="-1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qualitative</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and</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quantitative</a:t>
            </a:r>
            <a:r>
              <a:rPr lang="en-US" sz="2300" spc="-1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development</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of</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the</a:t>
            </a:r>
            <a:r>
              <a:rPr lang="en-US" sz="2300" spc="-1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organization.</a:t>
            </a:r>
            <a:endParaRPr lang="en-IN" sz="2300" dirty="0">
              <a:effectLst/>
              <a:latin typeface="+mn-lt"/>
              <a:ea typeface="Times New Roman" panose="02020603050405020304" pitchFamily="18" charset="0"/>
              <a:cs typeface="Vrinda" panose="020B0502040204020203" pitchFamily="34" charset="0"/>
            </a:endParaRPr>
          </a:p>
          <a:p>
            <a:pPr marL="0" indent="0" algn="just">
              <a:spcAft>
                <a:spcPts val="600"/>
              </a:spcAft>
              <a:buNone/>
            </a:pPr>
            <a:r>
              <a:rPr lang="en-US" sz="230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In</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future</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it</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is</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planned</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to</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develop</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our</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own</a:t>
            </a:r>
            <a:r>
              <a:rPr lang="en-US" sz="2300" spc="-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web</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server</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to</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host</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the</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web</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application.</a:t>
            </a:r>
            <a:endParaRPr lang="en-IN" sz="2300" dirty="0">
              <a:effectLst/>
              <a:latin typeface="+mn-lt"/>
              <a:ea typeface="Tahoma" panose="020B0604030504040204" pitchFamily="34" charset="0"/>
              <a:cs typeface="Times New Roman" panose="02020603050405020304" pitchFamily="18" charset="0"/>
            </a:endParaRPr>
          </a:p>
          <a:p>
            <a:pPr marL="0" marR="255905" lvl="0" indent="0" algn="just">
              <a:lnSpc>
                <a:spcPct val="147000"/>
              </a:lnSpc>
              <a:spcBef>
                <a:spcPts val="675"/>
              </a:spcBef>
              <a:spcAft>
                <a:spcPts val="1000"/>
              </a:spcAft>
              <a:buSzPts val="1200"/>
              <a:buNone/>
              <a:tabLst>
                <a:tab pos="520065" algn="l"/>
                <a:tab pos="520700" algn="l"/>
              </a:tabLst>
            </a:pPr>
            <a:r>
              <a:rPr lang="en-US" sz="2300" dirty="0">
                <a:effectLst/>
                <a:latin typeface="+mn-lt"/>
                <a:ea typeface="Tahoma" panose="020B0604030504040204" pitchFamily="34" charset="0"/>
                <a:cs typeface="Times New Roman" panose="02020603050405020304" pitchFamily="18" charset="0"/>
              </a:rPr>
              <a:t>Building</a:t>
            </a:r>
            <a:r>
              <a:rPr lang="en-US" sz="2300" spc="12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Android</a:t>
            </a:r>
            <a:r>
              <a:rPr lang="en-US" sz="2300" spc="12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Application</a:t>
            </a:r>
            <a:r>
              <a:rPr lang="en-US" sz="2300" spc="12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for</a:t>
            </a:r>
            <a:r>
              <a:rPr lang="en-US" sz="2300" spc="13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the</a:t>
            </a:r>
            <a:r>
              <a:rPr lang="en-US" sz="2300" spc="12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system</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is</a:t>
            </a:r>
            <a:r>
              <a:rPr lang="en-US" sz="2300" spc="5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also</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one</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of</a:t>
            </a:r>
            <a:r>
              <a:rPr lang="en-US" sz="2300" spc="5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the</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future</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scope’s</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of</a:t>
            </a:r>
            <a:r>
              <a:rPr lang="en-US" sz="2300" spc="5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this </a:t>
            </a:r>
            <a:r>
              <a:rPr lang="en-US" sz="2300" spc="-25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project.</a:t>
            </a:r>
            <a:endParaRPr lang="en-IN" sz="2300" dirty="0">
              <a:effectLst/>
              <a:latin typeface="+mn-lt"/>
              <a:ea typeface="Tahoma" panose="020B0604030504040204" pitchFamily="34" charset="0"/>
              <a:cs typeface="Times New Roman" panose="02020603050405020304" pitchFamily="18" charset="0"/>
            </a:endParaRPr>
          </a:p>
          <a:p>
            <a:pPr marL="0" indent="0" algn="just">
              <a:buClr>
                <a:srgbClr val="8AD0D6"/>
              </a:buClr>
              <a:buNone/>
            </a:pPr>
            <a:endParaRPr lang="en-US" b="1" i="1" dirty="0"/>
          </a:p>
        </p:txBody>
      </p:sp>
    </p:spTree>
    <p:extLst>
      <p:ext uri="{BB962C8B-B14F-4D97-AF65-F5344CB8AC3E}">
        <p14:creationId xmlns:p14="http://schemas.microsoft.com/office/powerpoint/2010/main" val="36990832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C621B-DBFD-38B3-9414-FDFE8E54B908}"/>
              </a:ext>
            </a:extLst>
          </p:cNvPr>
          <p:cNvSpPr>
            <a:spLocks noGrp="1"/>
          </p:cNvSpPr>
          <p:nvPr>
            <p:ph type="title"/>
          </p:nvPr>
        </p:nvSpPr>
        <p:spPr>
          <a:xfrm>
            <a:off x="1224497" y="2500019"/>
            <a:ext cx="9404723" cy="1400530"/>
          </a:xfrm>
        </p:spPr>
        <p:txBody>
          <a:bodyPr vert="horz" lIns="91440" tIns="45720" rIns="91440" bIns="45720" rtlCol="0" anchor="ctr">
            <a:noAutofit/>
          </a:bodyPr>
          <a:lstStyle/>
          <a:p>
            <a:pPr algn="ctr"/>
            <a:r>
              <a:rPr lang="en-US" b="1" i="1" dirty="0">
                <a:solidFill>
                  <a:schemeClr val="accent2"/>
                </a:solidFill>
              </a:rPr>
              <a:t>Thank You !</a:t>
            </a:r>
            <a:endParaRPr lang="en-US" dirty="0"/>
          </a:p>
        </p:txBody>
      </p:sp>
    </p:spTree>
    <p:extLst>
      <p:ext uri="{BB962C8B-B14F-4D97-AF65-F5344CB8AC3E}">
        <p14:creationId xmlns:p14="http://schemas.microsoft.com/office/powerpoint/2010/main" val="3082706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7B002-3244-6AC7-96E4-36DF1AA05D8A}"/>
              </a:ext>
            </a:extLst>
          </p:cNvPr>
          <p:cNvSpPr>
            <a:spLocks noGrp="1"/>
          </p:cNvSpPr>
          <p:nvPr>
            <p:ph type="title"/>
          </p:nvPr>
        </p:nvSpPr>
        <p:spPr/>
        <p:txBody>
          <a:bodyPr/>
          <a:lstStyle/>
          <a:p>
            <a:pPr algn="ctr"/>
            <a:r>
              <a:rPr lang="en-US" b="1" dirty="0">
                <a:ea typeface="+mj-lt"/>
                <a:cs typeface="+mj-lt"/>
              </a:rPr>
              <a:t>Problem Statement</a:t>
            </a:r>
            <a:endParaRPr lang="en-US" dirty="0"/>
          </a:p>
        </p:txBody>
      </p:sp>
      <p:sp>
        <p:nvSpPr>
          <p:cNvPr id="3" name="Content Placeholder 2">
            <a:extLst>
              <a:ext uri="{FF2B5EF4-FFF2-40B4-BE49-F238E27FC236}">
                <a16:creationId xmlns:a16="http://schemas.microsoft.com/office/drawing/2014/main" id="{D36E59B2-CD46-2C3D-2E5D-E3A5ED4BDB35}"/>
              </a:ext>
            </a:extLst>
          </p:cNvPr>
          <p:cNvSpPr>
            <a:spLocks noGrp="1"/>
          </p:cNvSpPr>
          <p:nvPr>
            <p:ph idx="1"/>
          </p:nvPr>
        </p:nvSpPr>
        <p:spPr/>
        <p:txBody>
          <a:bodyPr vert="horz" lIns="91440" tIns="45720" rIns="91440" bIns="45720" rtlCol="0" anchor="ctr">
            <a:noAutofit/>
          </a:bodyPr>
          <a:lstStyle/>
          <a:p>
            <a:pPr marL="0" indent="0" algn="just">
              <a:lnSpc>
                <a:spcPct val="150000"/>
              </a:lnSpc>
              <a:buNone/>
            </a:pPr>
            <a:r>
              <a:rPr lang="en-US" sz="1600" dirty="0">
                <a:effectLst/>
                <a:latin typeface="+mn-lt"/>
                <a:ea typeface="Times New Roman" panose="02020603050405020304" pitchFamily="18" charset="0"/>
                <a:cs typeface="Times New Roman" panose="02020603050405020304" pitchFamily="18" charset="0"/>
              </a:rPr>
              <a:t>Student satisfaction is a major concern for any educational institute. However, many a time the students fail to express their concerns &amp; issues or fail to reach out for proper support from the organization. Neither is there any system to address the conflicts or issues faced by the students. This eventually leads to students' dissatisfaction. Hence, to maintain the dignity of the college or institute by ensuring a conflict-free atmosphere by promoting good student-teacher relationships we have developed a Student Grievance System that will address the students' issues &amp; grievances. The students can lodge their complaints through this system which will be redressed by the institute. This grievance cell will also look into matters of harassment thus creating a protective environment for students.</a:t>
            </a:r>
            <a:endParaRPr lang="en-IN" sz="1600" dirty="0">
              <a:effectLst/>
              <a:latin typeface="+mn-lt"/>
              <a:ea typeface="Times New Roman" panose="02020603050405020304" pitchFamily="18" charset="0"/>
              <a:cs typeface="Vrinda" panose="020B0502040204020203" pitchFamily="34" charset="0"/>
            </a:endParaRPr>
          </a:p>
        </p:txBody>
      </p:sp>
    </p:spTree>
    <p:extLst>
      <p:ext uri="{BB962C8B-B14F-4D97-AF65-F5344CB8AC3E}">
        <p14:creationId xmlns:p14="http://schemas.microsoft.com/office/powerpoint/2010/main" val="226316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177DD-F239-3C7D-55AE-7094C5D98F70}"/>
              </a:ext>
            </a:extLst>
          </p:cNvPr>
          <p:cNvSpPr>
            <a:spLocks noGrp="1"/>
          </p:cNvSpPr>
          <p:nvPr>
            <p:ph type="title"/>
          </p:nvPr>
        </p:nvSpPr>
        <p:spPr/>
        <p:txBody>
          <a:bodyPr/>
          <a:lstStyle/>
          <a:p>
            <a:pPr algn="ctr"/>
            <a:r>
              <a:rPr lang="en-US" b="1" dirty="0">
                <a:solidFill>
                  <a:schemeClr val="tx1"/>
                </a:solidFill>
                <a:effectLst/>
                <a:ea typeface="Times New Roman" panose="02020603050405020304" pitchFamily="18" charset="0"/>
                <a:cs typeface="Times New Roman" panose="02020603050405020304" pitchFamily="18" charset="0"/>
              </a:rPr>
              <a:t>Scope of GRC</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sp>
        <p:nvSpPr>
          <p:cNvPr id="3" name="Content Placeholder 2">
            <a:extLst>
              <a:ext uri="{FF2B5EF4-FFF2-40B4-BE49-F238E27FC236}">
                <a16:creationId xmlns:a16="http://schemas.microsoft.com/office/drawing/2014/main" id="{CDF44EFC-B559-29C4-71EC-1EC10DAE6566}"/>
              </a:ext>
            </a:extLst>
          </p:cNvPr>
          <p:cNvSpPr>
            <a:spLocks noGrp="1"/>
          </p:cNvSpPr>
          <p:nvPr>
            <p:ph idx="1"/>
          </p:nvPr>
        </p:nvSpPr>
        <p:spPr/>
        <p:txBody>
          <a:bodyPr/>
          <a:lstStyle/>
          <a:p>
            <a:pPr lvl="0" algn="just" fontAlgn="base">
              <a:lnSpc>
                <a:spcPct val="150000"/>
              </a:lnSpc>
              <a:buSzPts val="1000"/>
              <a:buFont typeface="Wingdings" panose="05000000000000000000" pitchFamily="2" charset="2"/>
              <a:buChar char="v"/>
              <a:tabLst>
                <a:tab pos="457200" algn="l"/>
              </a:tabLst>
            </a:pPr>
            <a:r>
              <a:rPr lang="en-IN" b="1" dirty="0">
                <a:effectLst/>
                <a:latin typeface="+mn-lt"/>
                <a:ea typeface="Times New Roman" panose="02020603050405020304" pitchFamily="18" charset="0"/>
                <a:cs typeface="Times New Roman" panose="02020603050405020304" pitchFamily="18" charset="0"/>
              </a:rPr>
              <a:t>Academic Matters: </a:t>
            </a:r>
            <a:r>
              <a:rPr lang="en-IN" dirty="0">
                <a:effectLst/>
                <a:latin typeface="+mn-lt"/>
                <a:ea typeface="Times New Roman" panose="02020603050405020304" pitchFamily="18" charset="0"/>
                <a:cs typeface="Times New Roman" panose="02020603050405020304" pitchFamily="18" charset="0"/>
              </a:rPr>
              <a:t>Related to timely issue of duplicate Mark-sheets, Transfer Certificates, Conduct Certificates or other examination related matters.</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IN" b="1" dirty="0">
                <a:effectLst/>
                <a:latin typeface="+mn-lt"/>
                <a:ea typeface="Times New Roman" panose="02020603050405020304" pitchFamily="18" charset="0"/>
                <a:cs typeface="Times New Roman" panose="02020603050405020304" pitchFamily="18" charset="0"/>
              </a:rPr>
              <a:t>Financial Matters: </a:t>
            </a:r>
            <a:r>
              <a:rPr lang="en-IN" dirty="0">
                <a:effectLst/>
                <a:latin typeface="+mn-lt"/>
                <a:ea typeface="Times New Roman" panose="02020603050405020304" pitchFamily="18" charset="0"/>
                <a:cs typeface="Times New Roman" panose="02020603050405020304" pitchFamily="18" charset="0"/>
              </a:rPr>
              <a:t>Related to dues and payments for various items from library, hostels etc.</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IN" b="1" dirty="0">
                <a:effectLst/>
                <a:latin typeface="+mn-lt"/>
                <a:ea typeface="Times New Roman" panose="02020603050405020304" pitchFamily="18" charset="0"/>
                <a:cs typeface="Times New Roman" panose="02020603050405020304" pitchFamily="18" charset="0"/>
              </a:rPr>
              <a:t>Other Matters: </a:t>
            </a:r>
            <a:r>
              <a:rPr lang="en-IN" dirty="0">
                <a:effectLst/>
                <a:latin typeface="+mn-lt"/>
                <a:ea typeface="Times New Roman" panose="02020603050405020304" pitchFamily="18" charset="0"/>
                <a:cs typeface="Times New Roman" panose="02020603050405020304" pitchFamily="18" charset="0"/>
              </a:rPr>
              <a:t>Related to certain misgivings about conditions of sanitation, preparation of food, availability of transport, victimization by teachers etc.</a:t>
            </a:r>
            <a:endParaRPr lang="en-IN" dirty="0">
              <a:effectLst/>
              <a:latin typeface="+mn-lt"/>
              <a:ea typeface="Times New Roman" panose="02020603050405020304" pitchFamily="18" charset="0"/>
              <a:cs typeface="Vrinda" panose="020B0502040204020203" pitchFamily="34" charset="0"/>
            </a:endParaRPr>
          </a:p>
          <a:p>
            <a:pPr marL="0" indent="0">
              <a:buNone/>
            </a:pPr>
            <a:endParaRPr lang="en-IN" dirty="0"/>
          </a:p>
        </p:txBody>
      </p:sp>
    </p:spTree>
    <p:extLst>
      <p:ext uri="{BB962C8B-B14F-4D97-AF65-F5344CB8AC3E}">
        <p14:creationId xmlns:p14="http://schemas.microsoft.com/office/powerpoint/2010/main" val="1412283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EF0B6-8478-4C84-2096-8BF24EB70900}"/>
              </a:ext>
            </a:extLst>
          </p:cNvPr>
          <p:cNvSpPr>
            <a:spLocks noGrp="1"/>
          </p:cNvSpPr>
          <p:nvPr>
            <p:ph type="title"/>
          </p:nvPr>
        </p:nvSpPr>
        <p:spPr/>
        <p:txBody>
          <a:bodyPr/>
          <a:lstStyle/>
          <a:p>
            <a:pPr algn="ctr"/>
            <a:r>
              <a:rPr lang="en-US" b="1" dirty="0">
                <a:solidFill>
                  <a:schemeClr val="tx1"/>
                </a:solidFill>
                <a:effectLst/>
                <a:ea typeface="Times New Roman" panose="02020603050405020304" pitchFamily="18" charset="0"/>
                <a:cs typeface="Times New Roman" panose="02020603050405020304" pitchFamily="18" charset="0"/>
              </a:rPr>
              <a:t>Objectives of GRC</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sp>
        <p:nvSpPr>
          <p:cNvPr id="3" name="Content Placeholder 2">
            <a:extLst>
              <a:ext uri="{FF2B5EF4-FFF2-40B4-BE49-F238E27FC236}">
                <a16:creationId xmlns:a16="http://schemas.microsoft.com/office/drawing/2014/main" id="{CD2B4BAB-BA03-21AF-52D7-E5D750663673}"/>
              </a:ext>
            </a:extLst>
          </p:cNvPr>
          <p:cNvSpPr>
            <a:spLocks noGrp="1"/>
          </p:cNvSpPr>
          <p:nvPr>
            <p:ph idx="1"/>
          </p:nvPr>
        </p:nvSpPr>
        <p:spPr/>
        <p:txBody>
          <a:bodyPr anchor="ctr"/>
          <a:lstStyle/>
          <a:p>
            <a:pPr marL="0" indent="0" algn="just">
              <a:buNone/>
            </a:pPr>
            <a:r>
              <a:rPr lang="en-US" dirty="0">
                <a:effectLst/>
                <a:latin typeface="+mn-lt"/>
                <a:ea typeface="Times New Roman" panose="02020603050405020304" pitchFamily="18" charset="0"/>
                <a:cs typeface="Times New Roman" panose="02020603050405020304" pitchFamily="18" charset="0"/>
              </a:rPr>
              <a:t>The Grievance Redressal Cell has been developed to settle the grievances of the students and other stakeholders within a reasonable time period for further strengthening the bond of the students with the institution by providing them with all kind of facilities to a satisfaction level for maintaining a convenient ambience of academic teaching and learning.</a:t>
            </a:r>
            <a:endParaRPr lang="en-IN" dirty="0">
              <a:effectLst/>
              <a:latin typeface="+mn-lt"/>
              <a:ea typeface="Times New Roman" panose="02020603050405020304" pitchFamily="18" charset="0"/>
              <a:cs typeface="Vrinda" panose="020B0502040204020203" pitchFamily="34" charset="0"/>
            </a:endParaRPr>
          </a:p>
          <a:p>
            <a:endParaRPr lang="en-IN" dirty="0"/>
          </a:p>
        </p:txBody>
      </p:sp>
    </p:spTree>
    <p:extLst>
      <p:ext uri="{BB962C8B-B14F-4D97-AF65-F5344CB8AC3E}">
        <p14:creationId xmlns:p14="http://schemas.microsoft.com/office/powerpoint/2010/main" val="5732509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7539F-B636-AB98-0597-46AFA81D170D}"/>
              </a:ext>
            </a:extLst>
          </p:cNvPr>
          <p:cNvSpPr>
            <a:spLocks noGrp="1"/>
          </p:cNvSpPr>
          <p:nvPr>
            <p:ph type="title"/>
          </p:nvPr>
        </p:nvSpPr>
        <p:spPr/>
        <p:txBody>
          <a:bodyPr/>
          <a:lstStyle/>
          <a:p>
            <a:pPr algn="ctr"/>
            <a:r>
              <a:rPr lang="en-US" b="1" dirty="0">
                <a:ea typeface="+mj-lt"/>
                <a:cs typeface="+mj-lt"/>
              </a:rPr>
              <a:t>Importance of Grievance Redressal System</a:t>
            </a:r>
            <a:endParaRPr lang="en-US" dirty="0"/>
          </a:p>
        </p:txBody>
      </p:sp>
      <p:sp>
        <p:nvSpPr>
          <p:cNvPr id="3" name="Content Placeholder 2">
            <a:extLst>
              <a:ext uri="{FF2B5EF4-FFF2-40B4-BE49-F238E27FC236}">
                <a16:creationId xmlns:a16="http://schemas.microsoft.com/office/drawing/2014/main" id="{430A6D5D-2C52-040C-8582-ACC9CC088F46}"/>
              </a:ext>
            </a:extLst>
          </p:cNvPr>
          <p:cNvSpPr>
            <a:spLocks noGrp="1"/>
          </p:cNvSpPr>
          <p:nvPr>
            <p:ph idx="1"/>
          </p:nvPr>
        </p:nvSpPr>
        <p:spPr/>
        <p:txBody>
          <a:bodyPr vert="horz" lIns="91440" tIns="45720" rIns="91440" bIns="45720" rtlCol="0" anchor="ctr">
            <a:normAutofit fontScale="47500" lnSpcReduction="20000"/>
          </a:bodyPr>
          <a:lstStyle/>
          <a:p>
            <a:pPr>
              <a:buFont typeface="Wingdings" panose="05000000000000000000" pitchFamily="2" charset="2"/>
              <a:buChar char="v"/>
            </a:pPr>
            <a:r>
              <a:rPr lang="en-US" sz="3400" b="1" i="0" dirty="0">
                <a:effectLst/>
                <a:latin typeface="+mn-lt"/>
              </a:rPr>
              <a:t>Student Satisfaction and Well-being:</a:t>
            </a:r>
            <a:r>
              <a:rPr lang="en-US" sz="3400" b="0" i="0" dirty="0">
                <a:effectLst/>
                <a:latin typeface="+mn-lt"/>
              </a:rPr>
              <a:t> A Student Grievance Redressal System is crucial for ensuring the satisfaction and well-being of students within an educational institution. Addressing their concerns, whether related to academics, facilities, or interpersonal issues, contributes to a positive learning environment, fostering a sense of security and contentment among students.</a:t>
            </a:r>
          </a:p>
          <a:p>
            <a:pPr>
              <a:buFont typeface="Wingdings" panose="05000000000000000000" pitchFamily="2" charset="2"/>
              <a:buChar char="v"/>
            </a:pPr>
            <a:r>
              <a:rPr lang="en-US" sz="3400" b="1" i="0" dirty="0">
                <a:effectLst/>
                <a:latin typeface="+mn-lt"/>
              </a:rPr>
              <a:t>Maintaining Academic Quality and Integrity:</a:t>
            </a:r>
            <a:r>
              <a:rPr lang="en-US" sz="3400" b="0" i="0" dirty="0">
                <a:effectLst/>
                <a:latin typeface="+mn-lt"/>
              </a:rPr>
              <a:t> An effective Grievance Redressal System helps uphold the academic quality and integrity of an institution. By promptly addressing grievances related to unfair grading, biased treatment, or other academic matters, the system ensures that the educational experience remains transparent, fair, and conducive to learning.</a:t>
            </a:r>
          </a:p>
          <a:p>
            <a:pPr>
              <a:buFont typeface="Wingdings" panose="05000000000000000000" pitchFamily="2" charset="2"/>
              <a:buChar char="v"/>
            </a:pPr>
            <a:r>
              <a:rPr lang="en-US" sz="3400" b="1" i="0" dirty="0">
                <a:effectLst/>
                <a:latin typeface="+mn-lt"/>
              </a:rPr>
              <a:t>Building Trust and Accountability:</a:t>
            </a:r>
            <a:r>
              <a:rPr lang="en-US" sz="3400" b="0" i="0" dirty="0">
                <a:effectLst/>
                <a:latin typeface="+mn-lt"/>
              </a:rPr>
              <a:t> Implementing a transparent and responsive Grievance Redressal System builds trust between students and the educational institution. When students believe that their concerns are taken seriously and resolved fairly, it enhances the institution's credibility and accountability, fostering a positive relationship between the student body and the administration</a:t>
            </a:r>
            <a:r>
              <a:rPr lang="en-US" b="0" i="0" dirty="0">
                <a:solidFill>
                  <a:srgbClr val="0D0D0D"/>
                </a:solidFill>
                <a:effectLst/>
                <a:latin typeface="Söhne"/>
              </a:rPr>
              <a:t>.</a:t>
            </a:r>
          </a:p>
        </p:txBody>
      </p:sp>
    </p:spTree>
    <p:extLst>
      <p:ext uri="{BB962C8B-B14F-4D97-AF65-F5344CB8AC3E}">
        <p14:creationId xmlns:p14="http://schemas.microsoft.com/office/powerpoint/2010/main" val="3781200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0E5B-4A74-511D-34A6-77EEEB72631D}"/>
              </a:ext>
            </a:extLst>
          </p:cNvPr>
          <p:cNvSpPr>
            <a:spLocks noGrp="1"/>
          </p:cNvSpPr>
          <p:nvPr>
            <p:ph type="title"/>
          </p:nvPr>
        </p:nvSpPr>
        <p:spPr/>
        <p:txBody>
          <a:bodyPr/>
          <a:lstStyle/>
          <a:p>
            <a:pPr algn="ctr"/>
            <a:r>
              <a:rPr lang="en-US" b="1" dirty="0">
                <a:solidFill>
                  <a:schemeClr val="tx1"/>
                </a:solidFill>
                <a:effectLst/>
                <a:ea typeface="Times New Roman" panose="02020603050405020304" pitchFamily="18" charset="0"/>
                <a:cs typeface="Times New Roman" panose="02020603050405020304" pitchFamily="18" charset="0"/>
              </a:rPr>
              <a:t>Functions</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sp>
        <p:nvSpPr>
          <p:cNvPr id="3" name="Content Placeholder 2">
            <a:extLst>
              <a:ext uri="{FF2B5EF4-FFF2-40B4-BE49-F238E27FC236}">
                <a16:creationId xmlns:a16="http://schemas.microsoft.com/office/drawing/2014/main" id="{DFC97F44-2E31-56E8-F099-5BCAD940299C}"/>
              </a:ext>
            </a:extLst>
          </p:cNvPr>
          <p:cNvSpPr>
            <a:spLocks noGrp="1"/>
          </p:cNvSpPr>
          <p:nvPr>
            <p:ph idx="1"/>
          </p:nvPr>
        </p:nvSpPr>
        <p:spPr/>
        <p:txBody>
          <a:bodyPr/>
          <a:lstStyle/>
          <a:p>
            <a:pPr lvl="0" algn="just" fontAlgn="base">
              <a:lnSpc>
                <a:spcPct val="150000"/>
              </a:lnSpc>
              <a:buSzPts val="1000"/>
              <a:buFont typeface="Wingdings" panose="05000000000000000000" pitchFamily="2" charset="2"/>
              <a:buChar char="v"/>
              <a:tabLst>
                <a:tab pos="457200" algn="l"/>
              </a:tabLst>
            </a:pPr>
            <a:r>
              <a:rPr lang="en-IN" dirty="0">
                <a:effectLst/>
                <a:latin typeface="+mn-lt"/>
                <a:ea typeface="Times New Roman" panose="02020603050405020304" pitchFamily="18" charset="0"/>
                <a:cs typeface="Times New Roman" panose="02020603050405020304" pitchFamily="18" charset="0"/>
              </a:rPr>
              <a:t>The cases will be attended promptly on receipt of written grievances from the students.</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IN" dirty="0">
                <a:effectLst/>
                <a:latin typeface="+mn-lt"/>
                <a:ea typeface="Times New Roman" panose="02020603050405020304" pitchFamily="18" charset="0"/>
                <a:cs typeface="Times New Roman" panose="02020603050405020304" pitchFamily="18" charset="0"/>
              </a:rPr>
              <a:t>The cell formally will review all cases and will act accordingly as per the Management policy.</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IN" dirty="0">
                <a:effectLst/>
                <a:latin typeface="+mn-lt"/>
                <a:ea typeface="Times New Roman" panose="02020603050405020304" pitchFamily="18" charset="0"/>
                <a:cs typeface="Times New Roman" panose="02020603050405020304" pitchFamily="18" charset="0"/>
              </a:rPr>
              <a:t>The cell will give report to the authority about the cases attended to and the number of pending cases, if any, which require direction and guidance from the higher authorities</a:t>
            </a:r>
            <a:r>
              <a:rPr lang="en-IN" dirty="0">
                <a:effectLst/>
                <a:latin typeface="+mn-lt"/>
                <a:ea typeface="Times New Roman" panose="02020603050405020304" pitchFamily="18" charset="0"/>
                <a:cs typeface="Vrinda" panose="020B0502040204020203" pitchFamily="34" charset="0"/>
              </a:rPr>
              <a:t>.</a:t>
            </a:r>
          </a:p>
          <a:p>
            <a:endParaRPr lang="en-IN" dirty="0"/>
          </a:p>
        </p:txBody>
      </p:sp>
    </p:spTree>
    <p:extLst>
      <p:ext uri="{BB962C8B-B14F-4D97-AF65-F5344CB8AC3E}">
        <p14:creationId xmlns:p14="http://schemas.microsoft.com/office/powerpoint/2010/main" val="2241018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C776A-A45D-F845-E443-D641DB2E9345}"/>
              </a:ext>
            </a:extLst>
          </p:cNvPr>
          <p:cNvSpPr>
            <a:spLocks noGrp="1"/>
          </p:cNvSpPr>
          <p:nvPr>
            <p:ph type="title"/>
          </p:nvPr>
        </p:nvSpPr>
        <p:spPr/>
        <p:txBody>
          <a:bodyPr/>
          <a:lstStyle/>
          <a:p>
            <a:pPr algn="ctr"/>
            <a:r>
              <a:rPr lang="en-US" b="1" dirty="0">
                <a:solidFill>
                  <a:schemeClr val="tx1"/>
                </a:solidFill>
                <a:effectLst/>
                <a:cs typeface="Times New Roman" panose="02020603050405020304" pitchFamily="18" charset="0"/>
              </a:rPr>
              <a:t>Procedure for Lodging Complaint</a:t>
            </a:r>
            <a:br>
              <a:rPr lang="en-IN" sz="1800" b="1" dirty="0">
                <a:effectLst/>
                <a:latin typeface="Times New Roman" panose="02020603050405020304" pitchFamily="18" charset="0"/>
                <a:cs typeface="Vrinda" panose="020B0502040204020203" pitchFamily="34" charset="0"/>
              </a:rPr>
            </a:br>
            <a:endParaRPr lang="en-IN" dirty="0"/>
          </a:p>
        </p:txBody>
      </p:sp>
      <p:sp>
        <p:nvSpPr>
          <p:cNvPr id="3" name="Content Placeholder 2">
            <a:extLst>
              <a:ext uri="{FF2B5EF4-FFF2-40B4-BE49-F238E27FC236}">
                <a16:creationId xmlns:a16="http://schemas.microsoft.com/office/drawing/2014/main" id="{4DC86404-92FF-9FA9-1F26-398B659C5474}"/>
              </a:ext>
            </a:extLst>
          </p:cNvPr>
          <p:cNvSpPr>
            <a:spLocks noGrp="1"/>
          </p:cNvSpPr>
          <p:nvPr>
            <p:ph idx="1"/>
          </p:nvPr>
        </p:nvSpPr>
        <p:spPr/>
        <p:txBody>
          <a:bodyPr anchor="ctr">
            <a:normAutofit/>
          </a:bodyPr>
          <a:lstStyle/>
          <a:p>
            <a:pPr lvl="0" algn="just" fontAlgn="base">
              <a:lnSpc>
                <a:spcPct val="150000"/>
              </a:lnSpc>
              <a:buSzPts val="1000"/>
              <a:buFont typeface="Wingdings" panose="05000000000000000000" pitchFamily="2" charset="2"/>
              <a:buChar char="v"/>
              <a:tabLst>
                <a:tab pos="457200" algn="l"/>
              </a:tabLst>
            </a:pPr>
            <a:r>
              <a:rPr lang="en-US" dirty="0">
                <a:effectLst/>
                <a:latin typeface="+mn-lt"/>
                <a:ea typeface="Times New Roman" panose="02020603050405020304" pitchFamily="18" charset="0"/>
                <a:cs typeface="Times New Roman" panose="02020603050405020304" pitchFamily="18" charset="0"/>
              </a:rPr>
              <a:t>The students may feel free to put up a grievance in writing/or in the format       available in the admin dept. and drop it in boxes.</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US" dirty="0">
                <a:effectLst/>
                <a:latin typeface="+mn-lt"/>
                <a:ea typeface="Times New Roman" panose="02020603050405020304" pitchFamily="18" charset="0"/>
                <a:cs typeface="Times New Roman" panose="02020603050405020304" pitchFamily="18" charset="0"/>
              </a:rPr>
              <a:t>The Grievance Cell will act upon those cases which have been forwarded along with the necessary documents.</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US" dirty="0">
                <a:effectLst/>
                <a:latin typeface="+mn-lt"/>
                <a:ea typeface="Times New Roman" panose="02020603050405020304" pitchFamily="18" charset="0"/>
                <a:cs typeface="Times New Roman" panose="02020603050405020304" pitchFamily="18" charset="0"/>
              </a:rPr>
              <a:t>The Grievance Cell will assure that the grievance has been properly solved in a stipulated time limit provided by the cell.</a:t>
            </a:r>
            <a:endParaRPr lang="en-IN" dirty="0">
              <a:effectLst/>
              <a:latin typeface="+mn-lt"/>
              <a:ea typeface="Times New Roman" panose="02020603050405020304" pitchFamily="18" charset="0"/>
              <a:cs typeface="Vrinda" panose="020B0502040204020203" pitchFamily="34" charset="0"/>
            </a:endParaRPr>
          </a:p>
        </p:txBody>
      </p:sp>
    </p:spTree>
    <p:extLst>
      <p:ext uri="{BB962C8B-B14F-4D97-AF65-F5344CB8AC3E}">
        <p14:creationId xmlns:p14="http://schemas.microsoft.com/office/powerpoint/2010/main" val="28668844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TotalTime>498</TotalTime>
  <Words>1349</Words>
  <Application>Microsoft Office PowerPoint</Application>
  <PresentationFormat>Widescreen</PresentationFormat>
  <Paragraphs>118</Paragraphs>
  <Slides>34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Arial</vt:lpstr>
      <vt:lpstr>Calibri</vt:lpstr>
      <vt:lpstr>Century Gothic</vt:lpstr>
      <vt:lpstr>Liberation Sans</vt:lpstr>
      <vt:lpstr>Söhne</vt:lpstr>
      <vt:lpstr>Times New Roman</vt:lpstr>
      <vt:lpstr>Wingdings</vt:lpstr>
      <vt:lpstr>Wingdings 3</vt:lpstr>
      <vt:lpstr>Ion</vt:lpstr>
      <vt:lpstr>  Grievance Redressal System</vt:lpstr>
      <vt:lpstr>Welcome to Presentation  on  Grievance Redressal System</vt:lpstr>
      <vt:lpstr>  Grievance Redressal System Introduction</vt:lpstr>
      <vt:lpstr>Problem Statement</vt:lpstr>
      <vt:lpstr>Scope of GRC </vt:lpstr>
      <vt:lpstr>Objectives of GRC </vt:lpstr>
      <vt:lpstr>Importance of Grievance Redressal System</vt:lpstr>
      <vt:lpstr>Functions </vt:lpstr>
      <vt:lpstr>Procedure for Lodging Complaint </vt:lpstr>
      <vt:lpstr>System Requirements </vt:lpstr>
      <vt:lpstr>Project Life Cycle </vt:lpstr>
      <vt:lpstr>PowerPoint Presentation</vt:lpstr>
      <vt:lpstr>PowerPoint Presentation</vt:lpstr>
      <vt:lpstr>Working of the Project </vt:lpstr>
      <vt:lpstr>Modules of GRS   </vt:lpstr>
      <vt:lpstr>PowerPoint Presentation</vt:lpstr>
      <vt:lpstr>DFD of GRS</vt:lpstr>
      <vt:lpstr>Prototype of the GRS</vt:lpstr>
      <vt:lpstr>PROJECT SNAPSHOTS </vt:lpstr>
      <vt:lpstr>  ADMIN LOGIN </vt:lpstr>
      <vt:lpstr>ADMIN DASHBOARD </vt:lpstr>
      <vt:lpstr>COLLEGE MANAGEMENT </vt:lpstr>
      <vt:lpstr>REGISTRATION </vt:lpstr>
      <vt:lpstr>STUDENT LOGIN </vt:lpstr>
      <vt:lpstr>USER DASHBOARD </vt:lpstr>
      <vt:lpstr>UPDATE PROFLIE </vt:lpstr>
      <vt:lpstr>ADD COMPLAIN</vt:lpstr>
      <vt:lpstr>MY COMPLAINS </vt:lpstr>
      <vt:lpstr>CLOSED COMPLAINS </vt:lpstr>
      <vt:lpstr>UPDATE PASSWORD </vt:lpstr>
      <vt:lpstr>DISCUSSION FORUM </vt:lpstr>
      <vt:lpstr>Advantages </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Chandresh Bind</dc:creator>
  <cp:lastModifiedBy>CHANDRESH BIND</cp:lastModifiedBy>
  <cp:revision>453</cp:revision>
  <dcterms:created xsi:type="dcterms:W3CDTF">2022-12-15T17:58:53Z</dcterms:created>
  <dcterms:modified xsi:type="dcterms:W3CDTF">2024-02-13T08:42:17Z</dcterms:modified>
</cp:coreProperties>
</file>

<file path=docProps/thumbnail.jpeg>
</file>